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86" r:id="rId4"/>
    <p:sldId id="259" r:id="rId5"/>
    <p:sldId id="260" r:id="rId6"/>
    <p:sldId id="261" r:id="rId7"/>
    <p:sldId id="262" r:id="rId8"/>
    <p:sldId id="283" r:id="rId9"/>
    <p:sldId id="264" r:id="rId10"/>
    <p:sldId id="280" r:id="rId11"/>
    <p:sldId id="279" r:id="rId12"/>
    <p:sldId id="287" r:id="rId13"/>
    <p:sldId id="269" r:id="rId14"/>
    <p:sldId id="288" r:id="rId15"/>
    <p:sldId id="271" r:id="rId16"/>
    <p:sldId id="289" r:id="rId17"/>
    <p:sldId id="273" r:id="rId18"/>
    <p:sldId id="274" r:id="rId19"/>
    <p:sldId id="278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5DF90-5B58-CACE-65B3-5EEB76779E12}" v="499" dt="2023-09-07T16:13:18.285"/>
    <p1510:client id="{333A9BEF-7084-D5F7-1D13-1FA25CAEF612}" v="49" dt="2023-09-07T10:57:14.967"/>
    <p1510:client id="{5EBB9CAE-9144-1799-3162-F4F761F8338E}" v="299" dt="2023-09-07T16:14:16.128"/>
    <p1510:client id="{708027A5-6F27-17CF-A2C9-CC7ADDC9614C}" v="1637" dt="2023-09-07T11:01:40.112"/>
    <p1510:client id="{73172C6C-6ED7-417E-93D8-C1F11F890983}" v="297" dt="2023-09-07T10:25:05.097"/>
    <p1510:client id="{930C305A-EF7A-CAA7-9071-132D7B52CBB9}" v="140" dt="2023-09-07T09:50:38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388D5D-069D-4BF1-BB3F-D71E3C3E1F7C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CCB0104E-F635-42CD-8ED7-7A1D5C858677}">
      <dgm:prSet phldrT="[Text]" custT="1"/>
      <dgm:spPr/>
      <dgm:t>
        <a:bodyPr/>
        <a:lstStyle/>
        <a:p>
          <a:r>
            <a:rPr lang="en-US" sz="3200"/>
            <a:t>25 Days</a:t>
          </a:r>
        </a:p>
      </dgm:t>
    </dgm:pt>
    <dgm:pt modelId="{6BE26CC9-4895-4B1B-8EE6-51FE0DA0DFC5}" type="parTrans" cxnId="{8823DEF9-38B6-428D-845E-3A46F2CCB75C}">
      <dgm:prSet/>
      <dgm:spPr/>
      <dgm:t>
        <a:bodyPr/>
        <a:lstStyle/>
        <a:p>
          <a:endParaRPr lang="en-US"/>
        </a:p>
      </dgm:t>
    </dgm:pt>
    <dgm:pt modelId="{53007365-4D62-4C5A-8FCE-761706C22377}" type="sibTrans" cxnId="{8823DEF9-38B6-428D-845E-3A46F2CCB75C}">
      <dgm:prSet/>
      <dgm:spPr/>
      <dgm:t>
        <a:bodyPr/>
        <a:lstStyle/>
        <a:p>
          <a:endParaRPr lang="en-US"/>
        </a:p>
      </dgm:t>
    </dgm:pt>
    <dgm:pt modelId="{9BD97334-FA4C-48DA-89D1-FC8669CFBF9F}">
      <dgm:prSet phldrT="[Text]" custT="1"/>
      <dgm:spPr/>
      <dgm:t>
        <a:bodyPr/>
        <a:lstStyle/>
        <a:p>
          <a:r>
            <a:rPr lang="en-US" sz="3600"/>
            <a:t>200 Hours</a:t>
          </a:r>
        </a:p>
      </dgm:t>
    </dgm:pt>
    <dgm:pt modelId="{5361EEC8-7FA3-4EDB-8A53-C5CE92FA084E}" type="parTrans" cxnId="{61BD0B8E-FC13-4863-9756-F87C045EAAA6}">
      <dgm:prSet/>
      <dgm:spPr/>
      <dgm:t>
        <a:bodyPr/>
        <a:lstStyle/>
        <a:p>
          <a:endParaRPr lang="en-US"/>
        </a:p>
      </dgm:t>
    </dgm:pt>
    <dgm:pt modelId="{62806A2F-6370-48CB-96C2-F29D80698B83}" type="sibTrans" cxnId="{61BD0B8E-FC13-4863-9756-F87C045EAAA6}">
      <dgm:prSet/>
      <dgm:spPr/>
      <dgm:t>
        <a:bodyPr/>
        <a:lstStyle/>
        <a:p>
          <a:endParaRPr lang="en-US"/>
        </a:p>
      </dgm:t>
    </dgm:pt>
    <dgm:pt modelId="{5172F464-F18F-42B4-BCEF-B8CCD6D43B84}">
      <dgm:prSet phldrT="[Text]" custT="1"/>
      <dgm:spPr/>
      <dgm:t>
        <a:bodyPr/>
        <a:lstStyle/>
        <a:p>
          <a:r>
            <a:rPr lang="en-US" sz="3600"/>
            <a:t>12,000 Minutes</a:t>
          </a:r>
        </a:p>
      </dgm:t>
    </dgm:pt>
    <dgm:pt modelId="{3694E4A8-241A-4E11-8D60-9FC5B53D3419}" type="parTrans" cxnId="{58FFC717-3203-43DF-A5CD-C98961EC887A}">
      <dgm:prSet/>
      <dgm:spPr/>
      <dgm:t>
        <a:bodyPr/>
        <a:lstStyle/>
        <a:p>
          <a:endParaRPr lang="en-US"/>
        </a:p>
      </dgm:t>
    </dgm:pt>
    <dgm:pt modelId="{1837A052-7DE0-471F-AB8C-2982B1443DFE}" type="sibTrans" cxnId="{58FFC717-3203-43DF-A5CD-C98961EC887A}">
      <dgm:prSet/>
      <dgm:spPr/>
      <dgm:t>
        <a:bodyPr/>
        <a:lstStyle/>
        <a:p>
          <a:endParaRPr lang="en-US"/>
        </a:p>
      </dgm:t>
    </dgm:pt>
    <dgm:pt modelId="{F37FCD53-C39E-4AF8-B680-4FABC31840A5}">
      <dgm:prSet phldrT="[Text]" custT="1"/>
      <dgm:spPr/>
      <dgm:t>
        <a:bodyPr/>
        <a:lstStyle/>
        <a:p>
          <a:r>
            <a:rPr lang="en-US" sz="3600"/>
            <a:t>7,20,000 Seconds</a:t>
          </a:r>
        </a:p>
      </dgm:t>
    </dgm:pt>
    <dgm:pt modelId="{D9A98A29-A731-4D2D-9BEF-7FD6CDCA798C}" type="parTrans" cxnId="{9DE2AA64-6D83-476D-ACF7-069F9EB86EB6}">
      <dgm:prSet/>
      <dgm:spPr/>
      <dgm:t>
        <a:bodyPr/>
        <a:lstStyle/>
        <a:p>
          <a:endParaRPr lang="en-US"/>
        </a:p>
      </dgm:t>
    </dgm:pt>
    <dgm:pt modelId="{DE71B8E2-D3CC-425D-AE4F-A51C4D6DA44F}" type="sibTrans" cxnId="{9DE2AA64-6D83-476D-ACF7-069F9EB86EB6}">
      <dgm:prSet/>
      <dgm:spPr/>
      <dgm:t>
        <a:bodyPr/>
        <a:lstStyle/>
        <a:p>
          <a:endParaRPr lang="en-US"/>
        </a:p>
      </dgm:t>
    </dgm:pt>
    <dgm:pt modelId="{13ACF552-997F-413E-A69E-3B12738ECD99}">
      <dgm:prSet phldrT="[Text]" custT="1"/>
      <dgm:spPr/>
      <dgm:t>
        <a:bodyPr/>
        <a:lstStyle/>
        <a:p>
          <a:r>
            <a:rPr lang="en-US" sz="3600"/>
            <a:t>LIMITLESS KNOWLEDGE</a:t>
          </a:r>
        </a:p>
      </dgm:t>
    </dgm:pt>
    <dgm:pt modelId="{E6B55F20-6A3E-46FA-8736-DFA2D1AAAEE1}" type="parTrans" cxnId="{81415DED-1601-4DED-953E-DF0490BCF966}">
      <dgm:prSet/>
      <dgm:spPr/>
      <dgm:t>
        <a:bodyPr/>
        <a:lstStyle/>
        <a:p>
          <a:endParaRPr lang="en-US"/>
        </a:p>
      </dgm:t>
    </dgm:pt>
    <dgm:pt modelId="{869D8FF3-DCC3-442A-BBB2-24584264D292}" type="sibTrans" cxnId="{81415DED-1601-4DED-953E-DF0490BCF966}">
      <dgm:prSet/>
      <dgm:spPr/>
      <dgm:t>
        <a:bodyPr/>
        <a:lstStyle/>
        <a:p>
          <a:endParaRPr lang="en-US"/>
        </a:p>
      </dgm:t>
    </dgm:pt>
    <dgm:pt modelId="{4D046658-6F02-4306-8CEC-2AB4A0DB9F7D}">
      <dgm:prSet phldrT="[Text]"/>
      <dgm:spPr/>
      <dgm:t>
        <a:bodyPr/>
        <a:lstStyle/>
        <a:p>
          <a:endParaRPr lang="en-US"/>
        </a:p>
      </dgm:t>
    </dgm:pt>
    <dgm:pt modelId="{F9251E87-8A1D-47D6-82E8-3F6C678A8275}" type="sibTrans" cxnId="{52CD1FD6-20B0-470A-AA35-A04BF279A4FC}">
      <dgm:prSet/>
      <dgm:spPr/>
      <dgm:t>
        <a:bodyPr/>
        <a:lstStyle/>
        <a:p>
          <a:endParaRPr lang="en-US"/>
        </a:p>
      </dgm:t>
    </dgm:pt>
    <dgm:pt modelId="{8FDE1652-3960-47BB-B62B-B13C62617EF2}" type="parTrans" cxnId="{52CD1FD6-20B0-470A-AA35-A04BF279A4FC}">
      <dgm:prSet/>
      <dgm:spPr/>
      <dgm:t>
        <a:bodyPr/>
        <a:lstStyle/>
        <a:p>
          <a:endParaRPr lang="en-US"/>
        </a:p>
      </dgm:t>
    </dgm:pt>
    <dgm:pt modelId="{98294CF3-780E-46C0-8467-8FF863724907}" type="pres">
      <dgm:prSet presAssocID="{08388D5D-069D-4BF1-BB3F-D71E3C3E1F7C}" presName="Name0" presStyleCnt="0">
        <dgm:presLayoutVars>
          <dgm:dir/>
          <dgm:animLvl val="lvl"/>
          <dgm:resizeHandles val="exact"/>
        </dgm:presLayoutVars>
      </dgm:prSet>
      <dgm:spPr/>
    </dgm:pt>
    <dgm:pt modelId="{3E4CFE36-1499-40C2-A175-49D361092BC8}" type="pres">
      <dgm:prSet presAssocID="{4D046658-6F02-4306-8CEC-2AB4A0DB9F7D}" presName="Name8" presStyleCnt="0"/>
      <dgm:spPr/>
    </dgm:pt>
    <dgm:pt modelId="{B6AC696C-856B-4E38-AB2F-81463D9B40E9}" type="pres">
      <dgm:prSet presAssocID="{4D046658-6F02-4306-8CEC-2AB4A0DB9F7D}" presName="level" presStyleLbl="node1" presStyleIdx="0" presStyleCnt="6">
        <dgm:presLayoutVars>
          <dgm:chMax val="1"/>
          <dgm:bulletEnabled val="1"/>
        </dgm:presLayoutVars>
      </dgm:prSet>
      <dgm:spPr/>
    </dgm:pt>
    <dgm:pt modelId="{F26D3D20-FDE5-4973-A7C8-F13B8B2FBA1C}" type="pres">
      <dgm:prSet presAssocID="{4D046658-6F02-4306-8CEC-2AB4A0DB9F7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8A2E370-5825-4A66-8BA8-D8CF1EEB208E}" type="pres">
      <dgm:prSet presAssocID="{CCB0104E-F635-42CD-8ED7-7A1D5C858677}" presName="Name8" presStyleCnt="0"/>
      <dgm:spPr/>
    </dgm:pt>
    <dgm:pt modelId="{2A608FEB-73C4-4C8A-BD64-A314B2574927}" type="pres">
      <dgm:prSet presAssocID="{CCB0104E-F635-42CD-8ED7-7A1D5C858677}" presName="level" presStyleLbl="node1" presStyleIdx="1" presStyleCnt="6">
        <dgm:presLayoutVars>
          <dgm:chMax val="1"/>
          <dgm:bulletEnabled val="1"/>
        </dgm:presLayoutVars>
      </dgm:prSet>
      <dgm:spPr/>
    </dgm:pt>
    <dgm:pt modelId="{0269A23A-FCB2-4482-A9D9-F9C101B73203}" type="pres">
      <dgm:prSet presAssocID="{CCB0104E-F635-42CD-8ED7-7A1D5C85867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4EA8A54-5C4D-4CE7-9973-3525CBCC2B44}" type="pres">
      <dgm:prSet presAssocID="{9BD97334-FA4C-48DA-89D1-FC8669CFBF9F}" presName="Name8" presStyleCnt="0"/>
      <dgm:spPr/>
    </dgm:pt>
    <dgm:pt modelId="{0E50CF39-6CF3-4DC6-ABE2-D703F3A10A22}" type="pres">
      <dgm:prSet presAssocID="{9BD97334-FA4C-48DA-89D1-FC8669CFBF9F}" presName="level" presStyleLbl="node1" presStyleIdx="2" presStyleCnt="6">
        <dgm:presLayoutVars>
          <dgm:chMax val="1"/>
          <dgm:bulletEnabled val="1"/>
        </dgm:presLayoutVars>
      </dgm:prSet>
      <dgm:spPr/>
    </dgm:pt>
    <dgm:pt modelId="{FB5F0C3B-31B6-4A41-A45C-EB573C561C3D}" type="pres">
      <dgm:prSet presAssocID="{9BD97334-FA4C-48DA-89D1-FC8669CFBF9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76973FA-BEB8-4479-8BB0-E9851C09BADF}" type="pres">
      <dgm:prSet presAssocID="{5172F464-F18F-42B4-BCEF-B8CCD6D43B84}" presName="Name8" presStyleCnt="0"/>
      <dgm:spPr/>
    </dgm:pt>
    <dgm:pt modelId="{64727DBA-2FD8-436E-B4FB-1F50BF60FF5A}" type="pres">
      <dgm:prSet presAssocID="{5172F464-F18F-42B4-BCEF-B8CCD6D43B84}" presName="level" presStyleLbl="node1" presStyleIdx="3" presStyleCnt="6">
        <dgm:presLayoutVars>
          <dgm:chMax val="1"/>
          <dgm:bulletEnabled val="1"/>
        </dgm:presLayoutVars>
      </dgm:prSet>
      <dgm:spPr/>
    </dgm:pt>
    <dgm:pt modelId="{0C809566-0AC4-483A-83D2-51C1770F23D2}" type="pres">
      <dgm:prSet presAssocID="{5172F464-F18F-42B4-BCEF-B8CCD6D43B8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14A6FDF-A73A-4B2F-8AEE-27BE3A104FE9}" type="pres">
      <dgm:prSet presAssocID="{F37FCD53-C39E-4AF8-B680-4FABC31840A5}" presName="Name8" presStyleCnt="0"/>
      <dgm:spPr/>
    </dgm:pt>
    <dgm:pt modelId="{74345E18-DA99-4F60-83D8-17EDB190AE96}" type="pres">
      <dgm:prSet presAssocID="{F37FCD53-C39E-4AF8-B680-4FABC31840A5}" presName="level" presStyleLbl="node1" presStyleIdx="4" presStyleCnt="6">
        <dgm:presLayoutVars>
          <dgm:chMax val="1"/>
          <dgm:bulletEnabled val="1"/>
        </dgm:presLayoutVars>
      </dgm:prSet>
      <dgm:spPr/>
    </dgm:pt>
    <dgm:pt modelId="{3B9759EE-2F44-4F4B-BD60-149A4746EDC4}" type="pres">
      <dgm:prSet presAssocID="{F37FCD53-C39E-4AF8-B680-4FABC31840A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7B2CF10-1795-4F6E-ABBB-9B44FD0663A4}" type="pres">
      <dgm:prSet presAssocID="{13ACF552-997F-413E-A69E-3B12738ECD99}" presName="Name8" presStyleCnt="0"/>
      <dgm:spPr/>
    </dgm:pt>
    <dgm:pt modelId="{2F60F3D5-4766-4D05-A029-0C1C799809E4}" type="pres">
      <dgm:prSet presAssocID="{13ACF552-997F-413E-A69E-3B12738ECD99}" presName="level" presStyleLbl="node1" presStyleIdx="5" presStyleCnt="6">
        <dgm:presLayoutVars>
          <dgm:chMax val="1"/>
          <dgm:bulletEnabled val="1"/>
        </dgm:presLayoutVars>
      </dgm:prSet>
      <dgm:spPr/>
    </dgm:pt>
    <dgm:pt modelId="{195CE953-B25D-4DBA-BA75-4DA8A5FD7BE1}" type="pres">
      <dgm:prSet presAssocID="{13ACF552-997F-413E-A69E-3B12738ECD9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58FFC717-3203-43DF-A5CD-C98961EC887A}" srcId="{08388D5D-069D-4BF1-BB3F-D71E3C3E1F7C}" destId="{5172F464-F18F-42B4-BCEF-B8CCD6D43B84}" srcOrd="3" destOrd="0" parTransId="{3694E4A8-241A-4E11-8D60-9FC5B53D3419}" sibTransId="{1837A052-7DE0-471F-AB8C-2982B1443DFE}"/>
    <dgm:cxn modelId="{9DE2AA64-6D83-476D-ACF7-069F9EB86EB6}" srcId="{08388D5D-069D-4BF1-BB3F-D71E3C3E1F7C}" destId="{F37FCD53-C39E-4AF8-B680-4FABC31840A5}" srcOrd="4" destOrd="0" parTransId="{D9A98A29-A731-4D2D-9BEF-7FD6CDCA798C}" sibTransId="{DE71B8E2-D3CC-425D-AE4F-A51C4D6DA44F}"/>
    <dgm:cxn modelId="{95099045-4981-43E5-848D-2E1EE415A469}" type="presOf" srcId="{F37FCD53-C39E-4AF8-B680-4FABC31840A5}" destId="{74345E18-DA99-4F60-83D8-17EDB190AE96}" srcOrd="0" destOrd="0" presId="urn:microsoft.com/office/officeart/2005/8/layout/pyramid1"/>
    <dgm:cxn modelId="{49B9AC69-35BC-4022-988F-63FB6B572BAB}" type="presOf" srcId="{9BD97334-FA4C-48DA-89D1-FC8669CFBF9F}" destId="{0E50CF39-6CF3-4DC6-ABE2-D703F3A10A22}" srcOrd="0" destOrd="0" presId="urn:microsoft.com/office/officeart/2005/8/layout/pyramid1"/>
    <dgm:cxn modelId="{BD866585-9F03-4551-83CF-EC5F07B78E33}" type="presOf" srcId="{F37FCD53-C39E-4AF8-B680-4FABC31840A5}" destId="{3B9759EE-2F44-4F4B-BD60-149A4746EDC4}" srcOrd="1" destOrd="0" presId="urn:microsoft.com/office/officeart/2005/8/layout/pyramid1"/>
    <dgm:cxn modelId="{61BD0B8E-FC13-4863-9756-F87C045EAAA6}" srcId="{08388D5D-069D-4BF1-BB3F-D71E3C3E1F7C}" destId="{9BD97334-FA4C-48DA-89D1-FC8669CFBF9F}" srcOrd="2" destOrd="0" parTransId="{5361EEC8-7FA3-4EDB-8A53-C5CE92FA084E}" sibTransId="{62806A2F-6370-48CB-96C2-F29D80698B83}"/>
    <dgm:cxn modelId="{5233B797-9C58-4D50-A967-EB9C8D87BE6B}" type="presOf" srcId="{5172F464-F18F-42B4-BCEF-B8CCD6D43B84}" destId="{0C809566-0AC4-483A-83D2-51C1770F23D2}" srcOrd="1" destOrd="0" presId="urn:microsoft.com/office/officeart/2005/8/layout/pyramid1"/>
    <dgm:cxn modelId="{8FE6349A-28B8-4898-8CC2-09641A9FCF9C}" type="presOf" srcId="{08388D5D-069D-4BF1-BB3F-D71E3C3E1F7C}" destId="{98294CF3-780E-46C0-8467-8FF863724907}" srcOrd="0" destOrd="0" presId="urn:microsoft.com/office/officeart/2005/8/layout/pyramid1"/>
    <dgm:cxn modelId="{7D41739F-C2FC-4BFE-A87A-93174B03AB2D}" type="presOf" srcId="{CCB0104E-F635-42CD-8ED7-7A1D5C858677}" destId="{2A608FEB-73C4-4C8A-BD64-A314B2574927}" srcOrd="0" destOrd="0" presId="urn:microsoft.com/office/officeart/2005/8/layout/pyramid1"/>
    <dgm:cxn modelId="{5B8015A0-5E63-486C-AA80-C5D12E20D33E}" type="presOf" srcId="{4D046658-6F02-4306-8CEC-2AB4A0DB9F7D}" destId="{B6AC696C-856B-4E38-AB2F-81463D9B40E9}" srcOrd="0" destOrd="0" presId="urn:microsoft.com/office/officeart/2005/8/layout/pyramid1"/>
    <dgm:cxn modelId="{A12F4AA0-EBB9-4B4D-8F6B-C83DA3421EBB}" type="presOf" srcId="{4D046658-6F02-4306-8CEC-2AB4A0DB9F7D}" destId="{F26D3D20-FDE5-4973-A7C8-F13B8B2FBA1C}" srcOrd="1" destOrd="0" presId="urn:microsoft.com/office/officeart/2005/8/layout/pyramid1"/>
    <dgm:cxn modelId="{26E529A7-F8E1-4701-AF38-BE1F3C1DCEAB}" type="presOf" srcId="{13ACF552-997F-413E-A69E-3B12738ECD99}" destId="{2F60F3D5-4766-4D05-A029-0C1C799809E4}" srcOrd="0" destOrd="0" presId="urn:microsoft.com/office/officeart/2005/8/layout/pyramid1"/>
    <dgm:cxn modelId="{50834BA8-2277-4D26-A29D-4C0380205639}" type="presOf" srcId="{CCB0104E-F635-42CD-8ED7-7A1D5C858677}" destId="{0269A23A-FCB2-4482-A9D9-F9C101B73203}" srcOrd="1" destOrd="0" presId="urn:microsoft.com/office/officeart/2005/8/layout/pyramid1"/>
    <dgm:cxn modelId="{9DB82AB2-490C-4B71-B38C-AC0E83B5B049}" type="presOf" srcId="{5172F464-F18F-42B4-BCEF-B8CCD6D43B84}" destId="{64727DBA-2FD8-436E-B4FB-1F50BF60FF5A}" srcOrd="0" destOrd="0" presId="urn:microsoft.com/office/officeart/2005/8/layout/pyramid1"/>
    <dgm:cxn modelId="{D84FCDB4-5DE7-41E1-8ECB-AB6FC196C034}" type="presOf" srcId="{13ACF552-997F-413E-A69E-3B12738ECD99}" destId="{195CE953-B25D-4DBA-BA75-4DA8A5FD7BE1}" srcOrd="1" destOrd="0" presId="urn:microsoft.com/office/officeart/2005/8/layout/pyramid1"/>
    <dgm:cxn modelId="{52CD1FD6-20B0-470A-AA35-A04BF279A4FC}" srcId="{08388D5D-069D-4BF1-BB3F-D71E3C3E1F7C}" destId="{4D046658-6F02-4306-8CEC-2AB4A0DB9F7D}" srcOrd="0" destOrd="0" parTransId="{8FDE1652-3960-47BB-B62B-B13C62617EF2}" sibTransId="{F9251E87-8A1D-47D6-82E8-3F6C678A8275}"/>
    <dgm:cxn modelId="{AAFCE5EA-8AD7-45A5-B1C7-2802E238FEC3}" type="presOf" srcId="{9BD97334-FA4C-48DA-89D1-FC8669CFBF9F}" destId="{FB5F0C3B-31B6-4A41-A45C-EB573C561C3D}" srcOrd="1" destOrd="0" presId="urn:microsoft.com/office/officeart/2005/8/layout/pyramid1"/>
    <dgm:cxn modelId="{81415DED-1601-4DED-953E-DF0490BCF966}" srcId="{08388D5D-069D-4BF1-BB3F-D71E3C3E1F7C}" destId="{13ACF552-997F-413E-A69E-3B12738ECD99}" srcOrd="5" destOrd="0" parTransId="{E6B55F20-6A3E-46FA-8736-DFA2D1AAAEE1}" sibTransId="{869D8FF3-DCC3-442A-BBB2-24584264D292}"/>
    <dgm:cxn modelId="{8823DEF9-38B6-428D-845E-3A46F2CCB75C}" srcId="{08388D5D-069D-4BF1-BB3F-D71E3C3E1F7C}" destId="{CCB0104E-F635-42CD-8ED7-7A1D5C858677}" srcOrd="1" destOrd="0" parTransId="{6BE26CC9-4895-4B1B-8EE6-51FE0DA0DFC5}" sibTransId="{53007365-4D62-4C5A-8FCE-761706C22377}"/>
    <dgm:cxn modelId="{A8C86E21-7A5A-458F-B844-AC00E290081C}" type="presParOf" srcId="{98294CF3-780E-46C0-8467-8FF863724907}" destId="{3E4CFE36-1499-40C2-A175-49D361092BC8}" srcOrd="0" destOrd="0" presId="urn:microsoft.com/office/officeart/2005/8/layout/pyramid1"/>
    <dgm:cxn modelId="{788249A7-3F6E-43D9-AFE7-918C819EC941}" type="presParOf" srcId="{3E4CFE36-1499-40C2-A175-49D361092BC8}" destId="{B6AC696C-856B-4E38-AB2F-81463D9B40E9}" srcOrd="0" destOrd="0" presId="urn:microsoft.com/office/officeart/2005/8/layout/pyramid1"/>
    <dgm:cxn modelId="{9C49E1FC-6E4A-453F-B67A-91C6AD782E79}" type="presParOf" srcId="{3E4CFE36-1499-40C2-A175-49D361092BC8}" destId="{F26D3D20-FDE5-4973-A7C8-F13B8B2FBA1C}" srcOrd="1" destOrd="0" presId="urn:microsoft.com/office/officeart/2005/8/layout/pyramid1"/>
    <dgm:cxn modelId="{D892DFF4-A614-4D96-BB0E-87784F472689}" type="presParOf" srcId="{98294CF3-780E-46C0-8467-8FF863724907}" destId="{88A2E370-5825-4A66-8BA8-D8CF1EEB208E}" srcOrd="1" destOrd="0" presId="urn:microsoft.com/office/officeart/2005/8/layout/pyramid1"/>
    <dgm:cxn modelId="{59D50060-3B4A-49B3-9A40-68C4995CE8C8}" type="presParOf" srcId="{88A2E370-5825-4A66-8BA8-D8CF1EEB208E}" destId="{2A608FEB-73C4-4C8A-BD64-A314B2574927}" srcOrd="0" destOrd="0" presId="urn:microsoft.com/office/officeart/2005/8/layout/pyramid1"/>
    <dgm:cxn modelId="{A3A29F21-DA0C-4CA9-B26E-2B6D73617006}" type="presParOf" srcId="{88A2E370-5825-4A66-8BA8-D8CF1EEB208E}" destId="{0269A23A-FCB2-4482-A9D9-F9C101B73203}" srcOrd="1" destOrd="0" presId="urn:microsoft.com/office/officeart/2005/8/layout/pyramid1"/>
    <dgm:cxn modelId="{C3A66D5E-FE10-47B3-813A-11D50BB7A33E}" type="presParOf" srcId="{98294CF3-780E-46C0-8467-8FF863724907}" destId="{F4EA8A54-5C4D-4CE7-9973-3525CBCC2B44}" srcOrd="2" destOrd="0" presId="urn:microsoft.com/office/officeart/2005/8/layout/pyramid1"/>
    <dgm:cxn modelId="{DED9FB3C-DFD0-4766-89BB-556570E75119}" type="presParOf" srcId="{F4EA8A54-5C4D-4CE7-9973-3525CBCC2B44}" destId="{0E50CF39-6CF3-4DC6-ABE2-D703F3A10A22}" srcOrd="0" destOrd="0" presId="urn:microsoft.com/office/officeart/2005/8/layout/pyramid1"/>
    <dgm:cxn modelId="{AFA35207-36F2-40C1-8D58-47A370F126F6}" type="presParOf" srcId="{F4EA8A54-5C4D-4CE7-9973-3525CBCC2B44}" destId="{FB5F0C3B-31B6-4A41-A45C-EB573C561C3D}" srcOrd="1" destOrd="0" presId="urn:microsoft.com/office/officeart/2005/8/layout/pyramid1"/>
    <dgm:cxn modelId="{14F56A9C-0DDB-4A93-AFA7-34A4BD1085E0}" type="presParOf" srcId="{98294CF3-780E-46C0-8467-8FF863724907}" destId="{276973FA-BEB8-4479-8BB0-E9851C09BADF}" srcOrd="3" destOrd="0" presId="urn:microsoft.com/office/officeart/2005/8/layout/pyramid1"/>
    <dgm:cxn modelId="{A00BA403-FCD7-4424-B7B7-4C5217EA227F}" type="presParOf" srcId="{276973FA-BEB8-4479-8BB0-E9851C09BADF}" destId="{64727DBA-2FD8-436E-B4FB-1F50BF60FF5A}" srcOrd="0" destOrd="0" presId="urn:microsoft.com/office/officeart/2005/8/layout/pyramid1"/>
    <dgm:cxn modelId="{FF03A7C2-3A7B-46FD-8D7D-EBCF443827A9}" type="presParOf" srcId="{276973FA-BEB8-4479-8BB0-E9851C09BADF}" destId="{0C809566-0AC4-483A-83D2-51C1770F23D2}" srcOrd="1" destOrd="0" presId="urn:microsoft.com/office/officeart/2005/8/layout/pyramid1"/>
    <dgm:cxn modelId="{191F6D16-B014-4975-9566-58AF8CA5B03D}" type="presParOf" srcId="{98294CF3-780E-46C0-8467-8FF863724907}" destId="{114A6FDF-A73A-4B2F-8AEE-27BE3A104FE9}" srcOrd="4" destOrd="0" presId="urn:microsoft.com/office/officeart/2005/8/layout/pyramid1"/>
    <dgm:cxn modelId="{265211E4-240C-4BAC-B89D-6F5D4866416B}" type="presParOf" srcId="{114A6FDF-A73A-4B2F-8AEE-27BE3A104FE9}" destId="{74345E18-DA99-4F60-83D8-17EDB190AE96}" srcOrd="0" destOrd="0" presId="urn:microsoft.com/office/officeart/2005/8/layout/pyramid1"/>
    <dgm:cxn modelId="{2D2110FC-244A-4FE8-8329-44D1CE4D9232}" type="presParOf" srcId="{114A6FDF-A73A-4B2F-8AEE-27BE3A104FE9}" destId="{3B9759EE-2F44-4F4B-BD60-149A4746EDC4}" srcOrd="1" destOrd="0" presId="urn:microsoft.com/office/officeart/2005/8/layout/pyramid1"/>
    <dgm:cxn modelId="{EAE5B100-9414-4456-8EF9-1F51A976D65D}" type="presParOf" srcId="{98294CF3-780E-46C0-8467-8FF863724907}" destId="{67B2CF10-1795-4F6E-ABBB-9B44FD0663A4}" srcOrd="5" destOrd="0" presId="urn:microsoft.com/office/officeart/2005/8/layout/pyramid1"/>
    <dgm:cxn modelId="{48CE1772-DADC-4506-B0FF-B50AFADC8A32}" type="presParOf" srcId="{67B2CF10-1795-4F6E-ABBB-9B44FD0663A4}" destId="{2F60F3D5-4766-4D05-A029-0C1C799809E4}" srcOrd="0" destOrd="0" presId="urn:microsoft.com/office/officeart/2005/8/layout/pyramid1"/>
    <dgm:cxn modelId="{11ED626E-209A-4FB2-B42F-8229C4160ED3}" type="presParOf" srcId="{67B2CF10-1795-4F6E-ABBB-9B44FD0663A4}" destId="{195CE953-B25D-4DBA-BA75-4DA8A5FD7BE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EF47B6-2670-40FA-B1B1-2067335EDD80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6F2243-B08B-47D5-B74E-848E02299172}">
      <dgm:prSet phldrT="[Text]"/>
      <dgm:spPr/>
      <dgm:t>
        <a:bodyPr/>
        <a:lstStyle/>
        <a:p>
          <a:r>
            <a:rPr lang="en-US"/>
            <a:t>Our Journey</a:t>
          </a:r>
        </a:p>
      </dgm:t>
    </dgm:pt>
    <dgm:pt modelId="{3C9D6952-325A-4AF6-B087-54DEC58D4263}" type="parTrans" cxnId="{D28575F8-32E2-480A-8123-F97CB40D810D}">
      <dgm:prSet/>
      <dgm:spPr/>
      <dgm:t>
        <a:bodyPr/>
        <a:lstStyle/>
        <a:p>
          <a:endParaRPr lang="en-US"/>
        </a:p>
      </dgm:t>
    </dgm:pt>
    <dgm:pt modelId="{25FA2A75-D2F3-4FE6-9CBF-8D5BAD78DE8E}" type="sibTrans" cxnId="{D28575F8-32E2-480A-8123-F97CB40D810D}">
      <dgm:prSet/>
      <dgm:spPr/>
      <dgm:t>
        <a:bodyPr/>
        <a:lstStyle/>
        <a:p>
          <a:endParaRPr lang="en-US"/>
        </a:p>
      </dgm:t>
    </dgm:pt>
    <dgm:pt modelId="{696FBD5B-D9ED-411B-9EF8-8F87B99DEC61}">
      <dgm:prSet phldrT="[Text]"/>
      <dgm:spPr/>
      <dgm:t>
        <a:bodyPr/>
        <a:lstStyle/>
        <a:p>
          <a:r>
            <a:rPr lang="en-US"/>
            <a:t>Our Team</a:t>
          </a:r>
        </a:p>
      </dgm:t>
    </dgm:pt>
    <dgm:pt modelId="{4BA85549-2D67-4115-8837-073BBEA7D432}" type="parTrans" cxnId="{E1BF8ECF-67C8-4601-BC62-6EA6392BFD8B}">
      <dgm:prSet/>
      <dgm:spPr/>
      <dgm:t>
        <a:bodyPr/>
        <a:lstStyle/>
        <a:p>
          <a:endParaRPr lang="en-US"/>
        </a:p>
      </dgm:t>
    </dgm:pt>
    <dgm:pt modelId="{434B739D-1709-4DC1-B440-6098635C950D}" type="sibTrans" cxnId="{E1BF8ECF-67C8-4601-BC62-6EA6392BFD8B}">
      <dgm:prSet/>
      <dgm:spPr/>
      <dgm:t>
        <a:bodyPr/>
        <a:lstStyle/>
        <a:p>
          <a:endParaRPr lang="en-US"/>
        </a:p>
      </dgm:t>
    </dgm:pt>
    <dgm:pt modelId="{E1EB22DE-F16A-4BF3-A531-5D12DEFB63FD}">
      <dgm:prSet phldrT="[Text]"/>
      <dgm:spPr/>
      <dgm:t>
        <a:bodyPr/>
        <a:lstStyle/>
        <a:p>
          <a:r>
            <a:rPr lang="en-US"/>
            <a:t>Team Structure</a:t>
          </a:r>
        </a:p>
      </dgm:t>
    </dgm:pt>
    <dgm:pt modelId="{9A76280A-DB43-4CE7-B626-2CCCC54A7B9A}" type="parTrans" cxnId="{DE774D2E-F131-42FE-8D39-23938D2ABE56}">
      <dgm:prSet/>
      <dgm:spPr/>
      <dgm:t>
        <a:bodyPr/>
        <a:lstStyle/>
        <a:p>
          <a:endParaRPr lang="en-US"/>
        </a:p>
      </dgm:t>
    </dgm:pt>
    <dgm:pt modelId="{29BFC225-3265-4301-82D6-CF391BA21657}" type="sibTrans" cxnId="{DE774D2E-F131-42FE-8D39-23938D2ABE56}">
      <dgm:prSet/>
      <dgm:spPr/>
      <dgm:t>
        <a:bodyPr/>
        <a:lstStyle/>
        <a:p>
          <a:endParaRPr lang="en-US"/>
        </a:p>
      </dgm:t>
    </dgm:pt>
    <dgm:pt modelId="{D9AB088F-BA08-4DB7-9204-C06EEA8D52BD}">
      <dgm:prSet phldrT="[Text]"/>
      <dgm:spPr/>
      <dgm:t>
        <a:bodyPr/>
        <a:lstStyle/>
        <a:p>
          <a:r>
            <a:rPr lang="en-US"/>
            <a:t>Project Goals</a:t>
          </a:r>
        </a:p>
      </dgm:t>
    </dgm:pt>
    <dgm:pt modelId="{E55C7206-74C7-44B9-A9BF-3B95EA8F7868}" type="parTrans" cxnId="{37593F0B-FBD3-411B-8CDC-60C1E23DF017}">
      <dgm:prSet/>
      <dgm:spPr/>
      <dgm:t>
        <a:bodyPr/>
        <a:lstStyle/>
        <a:p>
          <a:endParaRPr lang="en-US"/>
        </a:p>
      </dgm:t>
    </dgm:pt>
    <dgm:pt modelId="{0E44735B-A7BC-48CD-929A-CA04E5508ACB}" type="sibTrans" cxnId="{37593F0B-FBD3-411B-8CDC-60C1E23DF017}">
      <dgm:prSet/>
      <dgm:spPr/>
      <dgm:t>
        <a:bodyPr/>
        <a:lstStyle/>
        <a:p>
          <a:endParaRPr lang="en-US"/>
        </a:p>
      </dgm:t>
    </dgm:pt>
    <dgm:pt modelId="{8C47F567-8661-4E7F-B69C-8C48044BA049}">
      <dgm:prSet phldrT="[Text]"/>
      <dgm:spPr/>
      <dgm:t>
        <a:bodyPr/>
        <a:lstStyle/>
        <a:p>
          <a:r>
            <a:rPr lang="en-US"/>
            <a:t>Engineering Practices</a:t>
          </a:r>
        </a:p>
      </dgm:t>
    </dgm:pt>
    <dgm:pt modelId="{33DA6B60-D8CE-460F-8B17-EFBCE564EC7A}" type="parTrans" cxnId="{3AFD7F3F-8CF1-46ED-A4BE-E5977A6A42DF}">
      <dgm:prSet/>
      <dgm:spPr/>
      <dgm:t>
        <a:bodyPr/>
        <a:lstStyle/>
        <a:p>
          <a:endParaRPr lang="en-US"/>
        </a:p>
      </dgm:t>
    </dgm:pt>
    <dgm:pt modelId="{989BF862-52BF-44FE-BC97-BB2B3FA6353C}" type="sibTrans" cxnId="{3AFD7F3F-8CF1-46ED-A4BE-E5977A6A42DF}">
      <dgm:prSet custLinFactX="-100000" custLinFactNeighborX="-103680" custLinFactNeighborY="-52806"/>
      <dgm:spPr/>
      <dgm:t>
        <a:bodyPr/>
        <a:lstStyle/>
        <a:p>
          <a:endParaRPr lang="en-US"/>
        </a:p>
      </dgm:t>
    </dgm:pt>
    <dgm:pt modelId="{A0B00BA9-06B7-4166-9557-8417AF199AA4}" type="pres">
      <dgm:prSet presAssocID="{33EF47B6-2670-40FA-B1B1-2067335EDD80}" presName="outerComposite" presStyleCnt="0">
        <dgm:presLayoutVars>
          <dgm:chMax val="5"/>
          <dgm:dir/>
          <dgm:resizeHandles val="exact"/>
        </dgm:presLayoutVars>
      </dgm:prSet>
      <dgm:spPr/>
    </dgm:pt>
    <dgm:pt modelId="{B7C360B1-54E9-4FB5-B3B3-9C5B8977972F}" type="pres">
      <dgm:prSet presAssocID="{33EF47B6-2670-40FA-B1B1-2067335EDD80}" presName="dummyMaxCanvas" presStyleCnt="0">
        <dgm:presLayoutVars/>
      </dgm:prSet>
      <dgm:spPr/>
    </dgm:pt>
    <dgm:pt modelId="{0D61F349-A5C9-455F-A8D9-D087CB19FF9F}" type="pres">
      <dgm:prSet presAssocID="{33EF47B6-2670-40FA-B1B1-2067335EDD80}" presName="FiveNodes_1" presStyleLbl="node1" presStyleIdx="0" presStyleCnt="5" custScaleX="78457" custScaleY="80177" custLinFactNeighborX="-9210" custLinFactNeighborY="-19614">
        <dgm:presLayoutVars>
          <dgm:bulletEnabled val="1"/>
        </dgm:presLayoutVars>
      </dgm:prSet>
      <dgm:spPr/>
    </dgm:pt>
    <dgm:pt modelId="{640AA615-9B9A-4A54-B9A7-E089BDFACC8A}" type="pres">
      <dgm:prSet presAssocID="{33EF47B6-2670-40FA-B1B1-2067335EDD80}" presName="FiveNodes_2" presStyleLbl="node1" presStyleIdx="1" presStyleCnt="5" custScaleX="81019" custScaleY="81175" custLinFactNeighborX="-11052" custLinFactNeighborY="-21709">
        <dgm:presLayoutVars>
          <dgm:bulletEnabled val="1"/>
        </dgm:presLayoutVars>
      </dgm:prSet>
      <dgm:spPr/>
    </dgm:pt>
    <dgm:pt modelId="{9EDB6341-9B0B-4A00-90F0-6D88D1B82BDF}" type="pres">
      <dgm:prSet presAssocID="{33EF47B6-2670-40FA-B1B1-2067335EDD80}" presName="FiveNodes_3" presStyleLbl="node1" presStyleIdx="2" presStyleCnt="5" custScaleX="78457" custScaleY="93861" custLinFactNeighborX="-12893" custLinFactNeighborY="-32238">
        <dgm:presLayoutVars>
          <dgm:bulletEnabled val="1"/>
        </dgm:presLayoutVars>
      </dgm:prSet>
      <dgm:spPr/>
    </dgm:pt>
    <dgm:pt modelId="{E24DD80C-76AA-42F5-BBC7-0166F2B7FF67}" type="pres">
      <dgm:prSet presAssocID="{33EF47B6-2670-40FA-B1B1-2067335EDD80}" presName="FiveNodes_4" presStyleLbl="node1" presStyleIdx="3" presStyleCnt="5" custScaleX="78457" custScaleY="76772" custLinFactNeighborX="-13354" custLinFactNeighborY="-34720">
        <dgm:presLayoutVars>
          <dgm:bulletEnabled val="1"/>
        </dgm:presLayoutVars>
      </dgm:prSet>
      <dgm:spPr/>
    </dgm:pt>
    <dgm:pt modelId="{590F79B3-F96A-48DA-928A-1F9451DAAADA}" type="pres">
      <dgm:prSet presAssocID="{33EF47B6-2670-40FA-B1B1-2067335EDD80}" presName="FiveNodes_5" presStyleLbl="node1" presStyleIdx="4" presStyleCnt="5" custScaleX="78457" custScaleY="87072" custLinFactNeighborX="-13200" custLinFactNeighborY="-24531">
        <dgm:presLayoutVars>
          <dgm:bulletEnabled val="1"/>
        </dgm:presLayoutVars>
      </dgm:prSet>
      <dgm:spPr/>
    </dgm:pt>
    <dgm:pt modelId="{7FF3682C-6BE9-44C5-8FCC-4AC55582DC10}" type="pres">
      <dgm:prSet presAssocID="{33EF47B6-2670-40FA-B1B1-2067335EDD80}" presName="FiveConn_1-2" presStyleLbl="fgAccFollowNode1" presStyleIdx="0" presStyleCnt="4" custScaleX="161259" custScaleY="107490" custLinFactX="-171468" custLinFactNeighborX="-200000" custLinFactNeighborY="-7151">
        <dgm:presLayoutVars>
          <dgm:bulletEnabled val="1"/>
        </dgm:presLayoutVars>
      </dgm:prSet>
      <dgm:spPr/>
    </dgm:pt>
    <dgm:pt modelId="{11FC2B60-6EBA-402D-A5AD-FE15D0F019BD}" type="pres">
      <dgm:prSet presAssocID="{33EF47B6-2670-40FA-B1B1-2067335EDD80}" presName="FiveConn_2-3" presStyleLbl="fgAccFollowNode1" presStyleIdx="1" presStyleCnt="4" custScaleX="154570" custScaleY="117242" custLinFactX="-167092" custLinFactNeighborX="-200000" custLinFactNeighborY="-48565">
        <dgm:presLayoutVars>
          <dgm:bulletEnabled val="1"/>
        </dgm:presLayoutVars>
      </dgm:prSet>
      <dgm:spPr/>
    </dgm:pt>
    <dgm:pt modelId="{D10C1F4B-2EAD-4549-91C0-A8776708B5D6}" type="pres">
      <dgm:prSet presAssocID="{33EF47B6-2670-40FA-B1B1-2067335EDD80}" presName="FiveConn_3-4" presStyleLbl="fgAccFollowNode1" presStyleIdx="2" presStyleCnt="4" custScaleX="168775" custScaleY="143102" custLinFactX="-200000" custLinFactNeighborX="-210768" custLinFactNeighborY="-34129">
        <dgm:presLayoutVars>
          <dgm:bulletEnabled val="1"/>
        </dgm:presLayoutVars>
      </dgm:prSet>
      <dgm:spPr/>
    </dgm:pt>
    <dgm:pt modelId="{197C68C9-738D-4288-9B0F-C73160C32E32}" type="pres">
      <dgm:prSet presAssocID="{33EF47B6-2670-40FA-B1B1-2067335EDD80}" presName="FiveConn_4-5" presStyleLbl="fgAccFollowNode1" presStyleIdx="3" presStyleCnt="4" custScaleX="171428" custScaleY="127742" custLinFactX="-200000" custLinFactNeighborX="-208478" custLinFactNeighborY="-54429">
        <dgm:presLayoutVars>
          <dgm:bulletEnabled val="1"/>
        </dgm:presLayoutVars>
      </dgm:prSet>
      <dgm:spPr/>
    </dgm:pt>
    <dgm:pt modelId="{875578CE-B193-4C6F-9AB7-42123A8558ED}" type="pres">
      <dgm:prSet presAssocID="{33EF47B6-2670-40FA-B1B1-2067335EDD80}" presName="FiveNodes_1_text" presStyleLbl="node1" presStyleIdx="4" presStyleCnt="5">
        <dgm:presLayoutVars>
          <dgm:bulletEnabled val="1"/>
        </dgm:presLayoutVars>
      </dgm:prSet>
      <dgm:spPr/>
    </dgm:pt>
    <dgm:pt modelId="{90425ADC-CD33-475D-9AF0-CCB61A6F00F3}" type="pres">
      <dgm:prSet presAssocID="{33EF47B6-2670-40FA-B1B1-2067335EDD80}" presName="FiveNodes_2_text" presStyleLbl="node1" presStyleIdx="4" presStyleCnt="5">
        <dgm:presLayoutVars>
          <dgm:bulletEnabled val="1"/>
        </dgm:presLayoutVars>
      </dgm:prSet>
      <dgm:spPr/>
    </dgm:pt>
    <dgm:pt modelId="{99BB8498-BD29-4BE0-9A8D-2BBAE137BFAA}" type="pres">
      <dgm:prSet presAssocID="{33EF47B6-2670-40FA-B1B1-2067335EDD80}" presName="FiveNodes_3_text" presStyleLbl="node1" presStyleIdx="4" presStyleCnt="5">
        <dgm:presLayoutVars>
          <dgm:bulletEnabled val="1"/>
        </dgm:presLayoutVars>
      </dgm:prSet>
      <dgm:spPr/>
    </dgm:pt>
    <dgm:pt modelId="{90DFC0ED-3D56-411B-BD54-3B6CFE1DE180}" type="pres">
      <dgm:prSet presAssocID="{33EF47B6-2670-40FA-B1B1-2067335EDD80}" presName="FiveNodes_4_text" presStyleLbl="node1" presStyleIdx="4" presStyleCnt="5">
        <dgm:presLayoutVars>
          <dgm:bulletEnabled val="1"/>
        </dgm:presLayoutVars>
      </dgm:prSet>
      <dgm:spPr/>
    </dgm:pt>
    <dgm:pt modelId="{A0E8B02D-F82D-4EBF-8835-A61EA82A0E3E}" type="pres">
      <dgm:prSet presAssocID="{33EF47B6-2670-40FA-B1B1-2067335EDD8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538F00-CA42-439E-A125-FEB9C2FFBE0F}" type="presOf" srcId="{E1EB22DE-F16A-4BF3-A531-5D12DEFB63FD}" destId="{9EDB6341-9B0B-4A00-90F0-6D88D1B82BDF}" srcOrd="0" destOrd="0" presId="urn:microsoft.com/office/officeart/2005/8/layout/vProcess5"/>
    <dgm:cxn modelId="{52A98F03-1F04-4592-BB3D-0D749DECFBB4}" type="presOf" srcId="{696FBD5B-D9ED-411B-9EF8-8F87B99DEC61}" destId="{90425ADC-CD33-475D-9AF0-CCB61A6F00F3}" srcOrd="1" destOrd="0" presId="urn:microsoft.com/office/officeart/2005/8/layout/vProcess5"/>
    <dgm:cxn modelId="{37593F0B-FBD3-411B-8CDC-60C1E23DF017}" srcId="{33EF47B6-2670-40FA-B1B1-2067335EDD80}" destId="{D9AB088F-BA08-4DB7-9204-C06EEA8D52BD}" srcOrd="3" destOrd="0" parTransId="{E55C7206-74C7-44B9-A9BF-3B95EA8F7868}" sibTransId="{0E44735B-A7BC-48CD-929A-CA04E5508ACB}"/>
    <dgm:cxn modelId="{A440E325-3DDB-454B-8FB5-ED58CC9F23FC}" type="presOf" srcId="{8C47F567-8661-4E7F-B69C-8C48044BA049}" destId="{A0E8B02D-F82D-4EBF-8835-A61EA82A0E3E}" srcOrd="1" destOrd="0" presId="urn:microsoft.com/office/officeart/2005/8/layout/vProcess5"/>
    <dgm:cxn modelId="{ACB71029-73AA-405E-8F92-F9EACF0E9CDA}" type="presOf" srcId="{0E44735B-A7BC-48CD-929A-CA04E5508ACB}" destId="{197C68C9-738D-4288-9B0F-C73160C32E32}" srcOrd="0" destOrd="0" presId="urn:microsoft.com/office/officeart/2005/8/layout/vProcess5"/>
    <dgm:cxn modelId="{DE774D2E-F131-42FE-8D39-23938D2ABE56}" srcId="{33EF47B6-2670-40FA-B1B1-2067335EDD80}" destId="{E1EB22DE-F16A-4BF3-A531-5D12DEFB63FD}" srcOrd="2" destOrd="0" parTransId="{9A76280A-DB43-4CE7-B626-2CCCC54A7B9A}" sibTransId="{29BFC225-3265-4301-82D6-CF391BA21657}"/>
    <dgm:cxn modelId="{6AB0EE30-ED19-4A7C-B948-E30AF5F54CAC}" type="presOf" srcId="{CB6F2243-B08B-47D5-B74E-848E02299172}" destId="{875578CE-B193-4C6F-9AB7-42123A8558ED}" srcOrd="1" destOrd="0" presId="urn:microsoft.com/office/officeart/2005/8/layout/vProcess5"/>
    <dgm:cxn modelId="{3AFD7F3F-8CF1-46ED-A4BE-E5977A6A42DF}" srcId="{33EF47B6-2670-40FA-B1B1-2067335EDD80}" destId="{8C47F567-8661-4E7F-B69C-8C48044BA049}" srcOrd="4" destOrd="0" parTransId="{33DA6B60-D8CE-460F-8B17-EFBCE564EC7A}" sibTransId="{989BF862-52BF-44FE-BC97-BB2B3FA6353C}"/>
    <dgm:cxn modelId="{20B6A366-05AA-46E2-9C49-590255A42DF8}" type="presOf" srcId="{CB6F2243-B08B-47D5-B74E-848E02299172}" destId="{0D61F349-A5C9-455F-A8D9-D087CB19FF9F}" srcOrd="0" destOrd="0" presId="urn:microsoft.com/office/officeart/2005/8/layout/vProcess5"/>
    <dgm:cxn modelId="{2E994D6E-934D-4BB1-91DE-BDE9770FEB28}" type="presOf" srcId="{E1EB22DE-F16A-4BF3-A531-5D12DEFB63FD}" destId="{99BB8498-BD29-4BE0-9A8D-2BBAE137BFAA}" srcOrd="1" destOrd="0" presId="urn:microsoft.com/office/officeart/2005/8/layout/vProcess5"/>
    <dgm:cxn modelId="{E28A0950-4421-46C6-8E70-3607FEC2044B}" type="presOf" srcId="{25FA2A75-D2F3-4FE6-9CBF-8D5BAD78DE8E}" destId="{7FF3682C-6BE9-44C5-8FCC-4AC55582DC10}" srcOrd="0" destOrd="0" presId="urn:microsoft.com/office/officeart/2005/8/layout/vProcess5"/>
    <dgm:cxn modelId="{BDD07158-98CF-421B-961B-3063B5B0D145}" type="presOf" srcId="{434B739D-1709-4DC1-B440-6098635C950D}" destId="{11FC2B60-6EBA-402D-A5AD-FE15D0F019BD}" srcOrd="0" destOrd="0" presId="urn:microsoft.com/office/officeart/2005/8/layout/vProcess5"/>
    <dgm:cxn modelId="{C58E637C-95B8-4D03-9196-F1E67117BE44}" type="presOf" srcId="{D9AB088F-BA08-4DB7-9204-C06EEA8D52BD}" destId="{E24DD80C-76AA-42F5-BBC7-0166F2B7FF67}" srcOrd="0" destOrd="0" presId="urn:microsoft.com/office/officeart/2005/8/layout/vProcess5"/>
    <dgm:cxn modelId="{31C74995-1B7F-4A95-B8A8-061740F89D19}" type="presOf" srcId="{8C47F567-8661-4E7F-B69C-8C48044BA049}" destId="{590F79B3-F96A-48DA-928A-1F9451DAAADA}" srcOrd="0" destOrd="0" presId="urn:microsoft.com/office/officeart/2005/8/layout/vProcess5"/>
    <dgm:cxn modelId="{7B411DBA-3B05-4910-98DB-3C617C18C634}" type="presOf" srcId="{29BFC225-3265-4301-82D6-CF391BA21657}" destId="{D10C1F4B-2EAD-4549-91C0-A8776708B5D6}" srcOrd="0" destOrd="0" presId="urn:microsoft.com/office/officeart/2005/8/layout/vProcess5"/>
    <dgm:cxn modelId="{E1BF8ECF-67C8-4601-BC62-6EA6392BFD8B}" srcId="{33EF47B6-2670-40FA-B1B1-2067335EDD80}" destId="{696FBD5B-D9ED-411B-9EF8-8F87B99DEC61}" srcOrd="1" destOrd="0" parTransId="{4BA85549-2D67-4115-8837-073BBEA7D432}" sibTransId="{434B739D-1709-4DC1-B440-6098635C950D}"/>
    <dgm:cxn modelId="{CA0410E8-AA3F-4718-928C-0B6E640BF184}" type="presOf" srcId="{33EF47B6-2670-40FA-B1B1-2067335EDD80}" destId="{A0B00BA9-06B7-4166-9557-8417AF199AA4}" srcOrd="0" destOrd="0" presId="urn:microsoft.com/office/officeart/2005/8/layout/vProcess5"/>
    <dgm:cxn modelId="{BA4BFFEE-015C-4530-A8F1-CC731BDA7DF0}" type="presOf" srcId="{696FBD5B-D9ED-411B-9EF8-8F87B99DEC61}" destId="{640AA615-9B9A-4A54-B9A7-E089BDFACC8A}" srcOrd="0" destOrd="0" presId="urn:microsoft.com/office/officeart/2005/8/layout/vProcess5"/>
    <dgm:cxn modelId="{07BE63F7-4089-4E51-8149-F89AAB7A3C46}" type="presOf" srcId="{D9AB088F-BA08-4DB7-9204-C06EEA8D52BD}" destId="{90DFC0ED-3D56-411B-BD54-3B6CFE1DE180}" srcOrd="1" destOrd="0" presId="urn:microsoft.com/office/officeart/2005/8/layout/vProcess5"/>
    <dgm:cxn modelId="{D28575F8-32E2-480A-8123-F97CB40D810D}" srcId="{33EF47B6-2670-40FA-B1B1-2067335EDD80}" destId="{CB6F2243-B08B-47D5-B74E-848E02299172}" srcOrd="0" destOrd="0" parTransId="{3C9D6952-325A-4AF6-B087-54DEC58D4263}" sibTransId="{25FA2A75-D2F3-4FE6-9CBF-8D5BAD78DE8E}"/>
    <dgm:cxn modelId="{81CE43FD-A987-475A-84B4-A26638418C07}" type="presParOf" srcId="{A0B00BA9-06B7-4166-9557-8417AF199AA4}" destId="{B7C360B1-54E9-4FB5-B3B3-9C5B8977972F}" srcOrd="0" destOrd="0" presId="urn:microsoft.com/office/officeart/2005/8/layout/vProcess5"/>
    <dgm:cxn modelId="{51AB2254-03A8-4ADA-AE6A-EF5887875C40}" type="presParOf" srcId="{A0B00BA9-06B7-4166-9557-8417AF199AA4}" destId="{0D61F349-A5C9-455F-A8D9-D087CB19FF9F}" srcOrd="1" destOrd="0" presId="urn:microsoft.com/office/officeart/2005/8/layout/vProcess5"/>
    <dgm:cxn modelId="{EB3D1C9E-B746-4A3A-A00C-80DC8587E7CE}" type="presParOf" srcId="{A0B00BA9-06B7-4166-9557-8417AF199AA4}" destId="{640AA615-9B9A-4A54-B9A7-E089BDFACC8A}" srcOrd="2" destOrd="0" presId="urn:microsoft.com/office/officeart/2005/8/layout/vProcess5"/>
    <dgm:cxn modelId="{7178972A-3A59-4A0D-BBE2-12B9310D0983}" type="presParOf" srcId="{A0B00BA9-06B7-4166-9557-8417AF199AA4}" destId="{9EDB6341-9B0B-4A00-90F0-6D88D1B82BDF}" srcOrd="3" destOrd="0" presId="urn:microsoft.com/office/officeart/2005/8/layout/vProcess5"/>
    <dgm:cxn modelId="{936AB721-0E63-4705-9BB9-716D46398F04}" type="presParOf" srcId="{A0B00BA9-06B7-4166-9557-8417AF199AA4}" destId="{E24DD80C-76AA-42F5-BBC7-0166F2B7FF67}" srcOrd="4" destOrd="0" presId="urn:microsoft.com/office/officeart/2005/8/layout/vProcess5"/>
    <dgm:cxn modelId="{1F8385D4-A34C-4A50-B050-602D5A9FA6F3}" type="presParOf" srcId="{A0B00BA9-06B7-4166-9557-8417AF199AA4}" destId="{590F79B3-F96A-48DA-928A-1F9451DAAADA}" srcOrd="5" destOrd="0" presId="urn:microsoft.com/office/officeart/2005/8/layout/vProcess5"/>
    <dgm:cxn modelId="{AAB9B459-0859-44E8-8B9C-FE8EBEB0902E}" type="presParOf" srcId="{A0B00BA9-06B7-4166-9557-8417AF199AA4}" destId="{7FF3682C-6BE9-44C5-8FCC-4AC55582DC10}" srcOrd="6" destOrd="0" presId="urn:microsoft.com/office/officeart/2005/8/layout/vProcess5"/>
    <dgm:cxn modelId="{71F99F5E-33CA-4819-8C49-3902A660367D}" type="presParOf" srcId="{A0B00BA9-06B7-4166-9557-8417AF199AA4}" destId="{11FC2B60-6EBA-402D-A5AD-FE15D0F019BD}" srcOrd="7" destOrd="0" presId="urn:microsoft.com/office/officeart/2005/8/layout/vProcess5"/>
    <dgm:cxn modelId="{7FB00C82-0C57-432F-9277-17CE0CE47DB9}" type="presParOf" srcId="{A0B00BA9-06B7-4166-9557-8417AF199AA4}" destId="{D10C1F4B-2EAD-4549-91C0-A8776708B5D6}" srcOrd="8" destOrd="0" presId="urn:microsoft.com/office/officeart/2005/8/layout/vProcess5"/>
    <dgm:cxn modelId="{87CDD7C2-3647-4132-BF2C-E8A6EC9B8FD5}" type="presParOf" srcId="{A0B00BA9-06B7-4166-9557-8417AF199AA4}" destId="{197C68C9-738D-4288-9B0F-C73160C32E32}" srcOrd="9" destOrd="0" presId="urn:microsoft.com/office/officeart/2005/8/layout/vProcess5"/>
    <dgm:cxn modelId="{2B42AC9E-5B04-440B-89D9-D8D2F31436A2}" type="presParOf" srcId="{A0B00BA9-06B7-4166-9557-8417AF199AA4}" destId="{875578CE-B193-4C6F-9AB7-42123A8558ED}" srcOrd="10" destOrd="0" presId="urn:microsoft.com/office/officeart/2005/8/layout/vProcess5"/>
    <dgm:cxn modelId="{C3875F65-9542-4799-AC44-68992F656588}" type="presParOf" srcId="{A0B00BA9-06B7-4166-9557-8417AF199AA4}" destId="{90425ADC-CD33-475D-9AF0-CCB61A6F00F3}" srcOrd="11" destOrd="0" presId="urn:microsoft.com/office/officeart/2005/8/layout/vProcess5"/>
    <dgm:cxn modelId="{A1A85BE5-5EB6-4CCA-84D5-0DAF041D730B}" type="presParOf" srcId="{A0B00BA9-06B7-4166-9557-8417AF199AA4}" destId="{99BB8498-BD29-4BE0-9A8D-2BBAE137BFAA}" srcOrd="12" destOrd="0" presId="urn:microsoft.com/office/officeart/2005/8/layout/vProcess5"/>
    <dgm:cxn modelId="{30F73444-3C43-47CE-9AE1-18BA4149384E}" type="presParOf" srcId="{A0B00BA9-06B7-4166-9557-8417AF199AA4}" destId="{90DFC0ED-3D56-411B-BD54-3B6CFE1DE180}" srcOrd="13" destOrd="0" presId="urn:microsoft.com/office/officeart/2005/8/layout/vProcess5"/>
    <dgm:cxn modelId="{4829729D-1E6E-421D-A5C1-8452ECE327AC}" type="presParOf" srcId="{A0B00BA9-06B7-4166-9557-8417AF199AA4}" destId="{A0E8B02D-F82D-4EBF-8835-A61EA82A0E3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EF47B6-2670-40FA-B1B1-2067335EDD80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6F2243-B08B-47D5-B74E-848E02299172}">
      <dgm:prSet phldrT="[Text]"/>
      <dgm:spPr/>
      <dgm:t>
        <a:bodyPr/>
        <a:lstStyle/>
        <a:p>
          <a:r>
            <a:rPr lang="en-US"/>
            <a:t>Tech Stack</a:t>
          </a:r>
        </a:p>
      </dgm:t>
    </dgm:pt>
    <dgm:pt modelId="{3C9D6952-325A-4AF6-B087-54DEC58D4263}" type="parTrans" cxnId="{D28575F8-32E2-480A-8123-F97CB40D810D}">
      <dgm:prSet/>
      <dgm:spPr/>
      <dgm:t>
        <a:bodyPr/>
        <a:lstStyle/>
        <a:p>
          <a:endParaRPr lang="en-US"/>
        </a:p>
      </dgm:t>
    </dgm:pt>
    <dgm:pt modelId="{25FA2A75-D2F3-4FE6-9CBF-8D5BAD78DE8E}" type="sibTrans" cxnId="{D28575F8-32E2-480A-8123-F97CB40D810D}">
      <dgm:prSet/>
      <dgm:spPr/>
      <dgm:t>
        <a:bodyPr/>
        <a:lstStyle/>
        <a:p>
          <a:endParaRPr lang="en-US"/>
        </a:p>
      </dgm:t>
    </dgm:pt>
    <dgm:pt modelId="{696FBD5B-D9ED-411B-9EF8-8F87B99DEC61}">
      <dgm:prSet phldrT="[Text]"/>
      <dgm:spPr/>
      <dgm:t>
        <a:bodyPr/>
        <a:lstStyle/>
        <a:p>
          <a:r>
            <a:rPr lang="en-US"/>
            <a:t>Development</a:t>
          </a:r>
        </a:p>
      </dgm:t>
    </dgm:pt>
    <dgm:pt modelId="{4BA85549-2D67-4115-8837-073BBEA7D432}" type="parTrans" cxnId="{E1BF8ECF-67C8-4601-BC62-6EA6392BFD8B}">
      <dgm:prSet/>
      <dgm:spPr/>
      <dgm:t>
        <a:bodyPr/>
        <a:lstStyle/>
        <a:p>
          <a:endParaRPr lang="en-US"/>
        </a:p>
      </dgm:t>
    </dgm:pt>
    <dgm:pt modelId="{434B739D-1709-4DC1-B440-6098635C950D}" type="sibTrans" cxnId="{E1BF8ECF-67C8-4601-BC62-6EA6392BFD8B}">
      <dgm:prSet/>
      <dgm:spPr/>
      <dgm:t>
        <a:bodyPr/>
        <a:lstStyle/>
        <a:p>
          <a:endParaRPr lang="en-US"/>
        </a:p>
      </dgm:t>
    </dgm:pt>
    <dgm:pt modelId="{E1EB22DE-F16A-4BF3-A531-5D12DEFB63FD}">
      <dgm:prSet phldrT="[Text]"/>
      <dgm:spPr/>
      <dgm:t>
        <a:bodyPr/>
        <a:lstStyle/>
        <a:p>
          <a:r>
            <a:rPr lang="en-US"/>
            <a:t>Challenges and Learnings</a:t>
          </a:r>
        </a:p>
      </dgm:t>
    </dgm:pt>
    <dgm:pt modelId="{9A76280A-DB43-4CE7-B626-2CCCC54A7B9A}" type="parTrans" cxnId="{DE774D2E-F131-42FE-8D39-23938D2ABE56}">
      <dgm:prSet/>
      <dgm:spPr/>
      <dgm:t>
        <a:bodyPr/>
        <a:lstStyle/>
        <a:p>
          <a:endParaRPr lang="en-US"/>
        </a:p>
      </dgm:t>
    </dgm:pt>
    <dgm:pt modelId="{29BFC225-3265-4301-82D6-CF391BA21657}" type="sibTrans" cxnId="{DE774D2E-F131-42FE-8D39-23938D2ABE56}">
      <dgm:prSet/>
      <dgm:spPr/>
      <dgm:t>
        <a:bodyPr/>
        <a:lstStyle/>
        <a:p>
          <a:endParaRPr lang="en-US"/>
        </a:p>
      </dgm:t>
    </dgm:pt>
    <dgm:pt modelId="{D9AB088F-BA08-4DB7-9204-C06EEA8D52BD}">
      <dgm:prSet phldrT="[Text]"/>
      <dgm:spPr/>
      <dgm:t>
        <a:bodyPr/>
        <a:lstStyle/>
        <a:p>
          <a:r>
            <a:rPr lang="en-US"/>
            <a:t>Demo</a:t>
          </a:r>
        </a:p>
      </dgm:t>
    </dgm:pt>
    <dgm:pt modelId="{E55C7206-74C7-44B9-A9BF-3B95EA8F7868}" type="parTrans" cxnId="{37593F0B-FBD3-411B-8CDC-60C1E23DF017}">
      <dgm:prSet/>
      <dgm:spPr/>
      <dgm:t>
        <a:bodyPr/>
        <a:lstStyle/>
        <a:p>
          <a:endParaRPr lang="en-US"/>
        </a:p>
      </dgm:t>
    </dgm:pt>
    <dgm:pt modelId="{0E44735B-A7BC-48CD-929A-CA04E5508ACB}" type="sibTrans" cxnId="{37593F0B-FBD3-411B-8CDC-60C1E23DF017}">
      <dgm:prSet/>
      <dgm:spPr/>
      <dgm:t>
        <a:bodyPr/>
        <a:lstStyle/>
        <a:p>
          <a:endParaRPr lang="en-US"/>
        </a:p>
      </dgm:t>
    </dgm:pt>
    <dgm:pt modelId="{8C47F567-8661-4E7F-B69C-8C48044BA049}">
      <dgm:prSet phldrT="[Text]"/>
      <dgm:spPr/>
      <dgm:t>
        <a:bodyPr/>
        <a:lstStyle/>
        <a:p>
          <a:r>
            <a:rPr lang="en-US"/>
            <a:t>Questions</a:t>
          </a:r>
        </a:p>
      </dgm:t>
    </dgm:pt>
    <dgm:pt modelId="{33DA6B60-D8CE-460F-8B17-EFBCE564EC7A}" type="parTrans" cxnId="{3AFD7F3F-8CF1-46ED-A4BE-E5977A6A42DF}">
      <dgm:prSet/>
      <dgm:spPr/>
      <dgm:t>
        <a:bodyPr/>
        <a:lstStyle/>
        <a:p>
          <a:endParaRPr lang="en-US"/>
        </a:p>
      </dgm:t>
    </dgm:pt>
    <dgm:pt modelId="{989BF862-52BF-44FE-BC97-BB2B3FA6353C}" type="sibTrans" cxnId="{3AFD7F3F-8CF1-46ED-A4BE-E5977A6A42DF}">
      <dgm:prSet custLinFactX="-100000" custLinFactNeighborX="-103680" custLinFactNeighborY="-52806"/>
      <dgm:spPr/>
      <dgm:t>
        <a:bodyPr/>
        <a:lstStyle/>
        <a:p>
          <a:endParaRPr lang="en-US"/>
        </a:p>
      </dgm:t>
    </dgm:pt>
    <dgm:pt modelId="{A0B00BA9-06B7-4166-9557-8417AF199AA4}" type="pres">
      <dgm:prSet presAssocID="{33EF47B6-2670-40FA-B1B1-2067335EDD80}" presName="outerComposite" presStyleCnt="0">
        <dgm:presLayoutVars>
          <dgm:chMax val="5"/>
          <dgm:dir/>
          <dgm:resizeHandles val="exact"/>
        </dgm:presLayoutVars>
      </dgm:prSet>
      <dgm:spPr/>
    </dgm:pt>
    <dgm:pt modelId="{B7C360B1-54E9-4FB5-B3B3-9C5B8977972F}" type="pres">
      <dgm:prSet presAssocID="{33EF47B6-2670-40FA-B1B1-2067335EDD80}" presName="dummyMaxCanvas" presStyleCnt="0">
        <dgm:presLayoutVars/>
      </dgm:prSet>
      <dgm:spPr/>
    </dgm:pt>
    <dgm:pt modelId="{0D61F349-A5C9-455F-A8D9-D087CB19FF9F}" type="pres">
      <dgm:prSet presAssocID="{33EF47B6-2670-40FA-B1B1-2067335EDD80}" presName="FiveNodes_1" presStyleLbl="node1" presStyleIdx="0" presStyleCnt="5" custScaleX="78457" custScaleY="80177" custLinFactNeighborX="-9210" custLinFactNeighborY="-19614">
        <dgm:presLayoutVars>
          <dgm:bulletEnabled val="1"/>
        </dgm:presLayoutVars>
      </dgm:prSet>
      <dgm:spPr/>
    </dgm:pt>
    <dgm:pt modelId="{640AA615-9B9A-4A54-B9A7-E089BDFACC8A}" type="pres">
      <dgm:prSet presAssocID="{33EF47B6-2670-40FA-B1B1-2067335EDD80}" presName="FiveNodes_2" presStyleLbl="node1" presStyleIdx="1" presStyleCnt="5" custScaleX="81019" custScaleY="81175" custLinFactNeighborX="-11052" custLinFactNeighborY="-21709">
        <dgm:presLayoutVars>
          <dgm:bulletEnabled val="1"/>
        </dgm:presLayoutVars>
      </dgm:prSet>
      <dgm:spPr/>
    </dgm:pt>
    <dgm:pt modelId="{9EDB6341-9B0B-4A00-90F0-6D88D1B82BDF}" type="pres">
      <dgm:prSet presAssocID="{33EF47B6-2670-40FA-B1B1-2067335EDD80}" presName="FiveNodes_3" presStyleLbl="node1" presStyleIdx="2" presStyleCnt="5" custScaleX="78457" custScaleY="93861" custLinFactNeighborX="-12893" custLinFactNeighborY="-32238">
        <dgm:presLayoutVars>
          <dgm:bulletEnabled val="1"/>
        </dgm:presLayoutVars>
      </dgm:prSet>
      <dgm:spPr/>
    </dgm:pt>
    <dgm:pt modelId="{E24DD80C-76AA-42F5-BBC7-0166F2B7FF67}" type="pres">
      <dgm:prSet presAssocID="{33EF47B6-2670-40FA-B1B1-2067335EDD80}" presName="FiveNodes_4" presStyleLbl="node1" presStyleIdx="3" presStyleCnt="5" custScaleX="78457" custScaleY="89694" custLinFactNeighborX="-13354" custLinFactNeighborY="-34720">
        <dgm:presLayoutVars>
          <dgm:bulletEnabled val="1"/>
        </dgm:presLayoutVars>
      </dgm:prSet>
      <dgm:spPr/>
    </dgm:pt>
    <dgm:pt modelId="{590F79B3-F96A-48DA-928A-1F9451DAAADA}" type="pres">
      <dgm:prSet presAssocID="{33EF47B6-2670-40FA-B1B1-2067335EDD80}" presName="FiveNodes_5" presStyleLbl="node1" presStyleIdx="4" presStyleCnt="5" custScaleX="78457" custScaleY="87072" custLinFactNeighborX="-13200" custLinFactNeighborY="-24531">
        <dgm:presLayoutVars>
          <dgm:bulletEnabled val="1"/>
        </dgm:presLayoutVars>
      </dgm:prSet>
      <dgm:spPr/>
    </dgm:pt>
    <dgm:pt modelId="{7FF3682C-6BE9-44C5-8FCC-4AC55582DC10}" type="pres">
      <dgm:prSet presAssocID="{33EF47B6-2670-40FA-B1B1-2067335EDD80}" presName="FiveConn_1-2" presStyleLbl="fgAccFollowNode1" presStyleIdx="0" presStyleCnt="4" custScaleX="161259" custScaleY="107490" custLinFactX="-162757" custLinFactNeighborX="-200000" custLinFactNeighborY="-18891">
        <dgm:presLayoutVars>
          <dgm:bulletEnabled val="1"/>
        </dgm:presLayoutVars>
      </dgm:prSet>
      <dgm:spPr/>
    </dgm:pt>
    <dgm:pt modelId="{11FC2B60-6EBA-402D-A5AD-FE15D0F019BD}" type="pres">
      <dgm:prSet presAssocID="{33EF47B6-2670-40FA-B1B1-2067335EDD80}" presName="FiveConn_2-3" presStyleLbl="fgAccFollowNode1" presStyleIdx="1" presStyleCnt="4" custScaleX="154570" custScaleY="117242" custLinFactX="-167092" custLinFactNeighborX="-200000" custLinFactNeighborY="-48565">
        <dgm:presLayoutVars>
          <dgm:bulletEnabled val="1"/>
        </dgm:presLayoutVars>
      </dgm:prSet>
      <dgm:spPr/>
    </dgm:pt>
    <dgm:pt modelId="{D10C1F4B-2EAD-4549-91C0-A8776708B5D6}" type="pres">
      <dgm:prSet presAssocID="{33EF47B6-2670-40FA-B1B1-2067335EDD80}" presName="FiveConn_3-4" presStyleLbl="fgAccFollowNode1" presStyleIdx="2" presStyleCnt="4" custScaleX="168775" custScaleY="137743" custLinFactX="-200000" custLinFactNeighborX="-234882" custLinFactNeighborY="-34129">
        <dgm:presLayoutVars>
          <dgm:bulletEnabled val="1"/>
        </dgm:presLayoutVars>
      </dgm:prSet>
      <dgm:spPr/>
    </dgm:pt>
    <dgm:pt modelId="{197C68C9-738D-4288-9B0F-C73160C32E32}" type="pres">
      <dgm:prSet presAssocID="{33EF47B6-2670-40FA-B1B1-2067335EDD80}" presName="FiveConn_4-5" presStyleLbl="fgAccFollowNode1" presStyleIdx="3" presStyleCnt="4" custScaleX="171428" custScaleY="127742" custLinFactX="-200000" custLinFactNeighborX="-208478" custLinFactNeighborY="-54429">
        <dgm:presLayoutVars>
          <dgm:bulletEnabled val="1"/>
        </dgm:presLayoutVars>
      </dgm:prSet>
      <dgm:spPr/>
    </dgm:pt>
    <dgm:pt modelId="{875578CE-B193-4C6F-9AB7-42123A8558ED}" type="pres">
      <dgm:prSet presAssocID="{33EF47B6-2670-40FA-B1B1-2067335EDD80}" presName="FiveNodes_1_text" presStyleLbl="node1" presStyleIdx="4" presStyleCnt="5">
        <dgm:presLayoutVars>
          <dgm:bulletEnabled val="1"/>
        </dgm:presLayoutVars>
      </dgm:prSet>
      <dgm:spPr/>
    </dgm:pt>
    <dgm:pt modelId="{90425ADC-CD33-475D-9AF0-CCB61A6F00F3}" type="pres">
      <dgm:prSet presAssocID="{33EF47B6-2670-40FA-B1B1-2067335EDD80}" presName="FiveNodes_2_text" presStyleLbl="node1" presStyleIdx="4" presStyleCnt="5">
        <dgm:presLayoutVars>
          <dgm:bulletEnabled val="1"/>
        </dgm:presLayoutVars>
      </dgm:prSet>
      <dgm:spPr/>
    </dgm:pt>
    <dgm:pt modelId="{99BB8498-BD29-4BE0-9A8D-2BBAE137BFAA}" type="pres">
      <dgm:prSet presAssocID="{33EF47B6-2670-40FA-B1B1-2067335EDD80}" presName="FiveNodes_3_text" presStyleLbl="node1" presStyleIdx="4" presStyleCnt="5">
        <dgm:presLayoutVars>
          <dgm:bulletEnabled val="1"/>
        </dgm:presLayoutVars>
      </dgm:prSet>
      <dgm:spPr/>
    </dgm:pt>
    <dgm:pt modelId="{90DFC0ED-3D56-411B-BD54-3B6CFE1DE180}" type="pres">
      <dgm:prSet presAssocID="{33EF47B6-2670-40FA-B1B1-2067335EDD80}" presName="FiveNodes_4_text" presStyleLbl="node1" presStyleIdx="4" presStyleCnt="5">
        <dgm:presLayoutVars>
          <dgm:bulletEnabled val="1"/>
        </dgm:presLayoutVars>
      </dgm:prSet>
      <dgm:spPr/>
    </dgm:pt>
    <dgm:pt modelId="{A0E8B02D-F82D-4EBF-8835-A61EA82A0E3E}" type="pres">
      <dgm:prSet presAssocID="{33EF47B6-2670-40FA-B1B1-2067335EDD8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A538F00-CA42-439E-A125-FEB9C2FFBE0F}" type="presOf" srcId="{E1EB22DE-F16A-4BF3-A531-5D12DEFB63FD}" destId="{9EDB6341-9B0B-4A00-90F0-6D88D1B82BDF}" srcOrd="0" destOrd="0" presId="urn:microsoft.com/office/officeart/2005/8/layout/vProcess5"/>
    <dgm:cxn modelId="{52A98F03-1F04-4592-BB3D-0D749DECFBB4}" type="presOf" srcId="{696FBD5B-D9ED-411B-9EF8-8F87B99DEC61}" destId="{90425ADC-CD33-475D-9AF0-CCB61A6F00F3}" srcOrd="1" destOrd="0" presId="urn:microsoft.com/office/officeart/2005/8/layout/vProcess5"/>
    <dgm:cxn modelId="{37593F0B-FBD3-411B-8CDC-60C1E23DF017}" srcId="{33EF47B6-2670-40FA-B1B1-2067335EDD80}" destId="{D9AB088F-BA08-4DB7-9204-C06EEA8D52BD}" srcOrd="3" destOrd="0" parTransId="{E55C7206-74C7-44B9-A9BF-3B95EA8F7868}" sibTransId="{0E44735B-A7BC-48CD-929A-CA04E5508ACB}"/>
    <dgm:cxn modelId="{A440E325-3DDB-454B-8FB5-ED58CC9F23FC}" type="presOf" srcId="{8C47F567-8661-4E7F-B69C-8C48044BA049}" destId="{A0E8B02D-F82D-4EBF-8835-A61EA82A0E3E}" srcOrd="1" destOrd="0" presId="urn:microsoft.com/office/officeart/2005/8/layout/vProcess5"/>
    <dgm:cxn modelId="{ACB71029-73AA-405E-8F92-F9EACF0E9CDA}" type="presOf" srcId="{0E44735B-A7BC-48CD-929A-CA04E5508ACB}" destId="{197C68C9-738D-4288-9B0F-C73160C32E32}" srcOrd="0" destOrd="0" presId="urn:microsoft.com/office/officeart/2005/8/layout/vProcess5"/>
    <dgm:cxn modelId="{DE774D2E-F131-42FE-8D39-23938D2ABE56}" srcId="{33EF47B6-2670-40FA-B1B1-2067335EDD80}" destId="{E1EB22DE-F16A-4BF3-A531-5D12DEFB63FD}" srcOrd="2" destOrd="0" parTransId="{9A76280A-DB43-4CE7-B626-2CCCC54A7B9A}" sibTransId="{29BFC225-3265-4301-82D6-CF391BA21657}"/>
    <dgm:cxn modelId="{6AB0EE30-ED19-4A7C-B948-E30AF5F54CAC}" type="presOf" srcId="{CB6F2243-B08B-47D5-B74E-848E02299172}" destId="{875578CE-B193-4C6F-9AB7-42123A8558ED}" srcOrd="1" destOrd="0" presId="urn:microsoft.com/office/officeart/2005/8/layout/vProcess5"/>
    <dgm:cxn modelId="{3AFD7F3F-8CF1-46ED-A4BE-E5977A6A42DF}" srcId="{33EF47B6-2670-40FA-B1B1-2067335EDD80}" destId="{8C47F567-8661-4E7F-B69C-8C48044BA049}" srcOrd="4" destOrd="0" parTransId="{33DA6B60-D8CE-460F-8B17-EFBCE564EC7A}" sibTransId="{989BF862-52BF-44FE-BC97-BB2B3FA6353C}"/>
    <dgm:cxn modelId="{20B6A366-05AA-46E2-9C49-590255A42DF8}" type="presOf" srcId="{CB6F2243-B08B-47D5-B74E-848E02299172}" destId="{0D61F349-A5C9-455F-A8D9-D087CB19FF9F}" srcOrd="0" destOrd="0" presId="urn:microsoft.com/office/officeart/2005/8/layout/vProcess5"/>
    <dgm:cxn modelId="{2E994D6E-934D-4BB1-91DE-BDE9770FEB28}" type="presOf" srcId="{E1EB22DE-F16A-4BF3-A531-5D12DEFB63FD}" destId="{99BB8498-BD29-4BE0-9A8D-2BBAE137BFAA}" srcOrd="1" destOrd="0" presId="urn:microsoft.com/office/officeart/2005/8/layout/vProcess5"/>
    <dgm:cxn modelId="{E28A0950-4421-46C6-8E70-3607FEC2044B}" type="presOf" srcId="{25FA2A75-D2F3-4FE6-9CBF-8D5BAD78DE8E}" destId="{7FF3682C-6BE9-44C5-8FCC-4AC55582DC10}" srcOrd="0" destOrd="0" presId="urn:microsoft.com/office/officeart/2005/8/layout/vProcess5"/>
    <dgm:cxn modelId="{BDD07158-98CF-421B-961B-3063B5B0D145}" type="presOf" srcId="{434B739D-1709-4DC1-B440-6098635C950D}" destId="{11FC2B60-6EBA-402D-A5AD-FE15D0F019BD}" srcOrd="0" destOrd="0" presId="urn:microsoft.com/office/officeart/2005/8/layout/vProcess5"/>
    <dgm:cxn modelId="{C58E637C-95B8-4D03-9196-F1E67117BE44}" type="presOf" srcId="{D9AB088F-BA08-4DB7-9204-C06EEA8D52BD}" destId="{E24DD80C-76AA-42F5-BBC7-0166F2B7FF67}" srcOrd="0" destOrd="0" presId="urn:microsoft.com/office/officeart/2005/8/layout/vProcess5"/>
    <dgm:cxn modelId="{31C74995-1B7F-4A95-B8A8-061740F89D19}" type="presOf" srcId="{8C47F567-8661-4E7F-B69C-8C48044BA049}" destId="{590F79B3-F96A-48DA-928A-1F9451DAAADA}" srcOrd="0" destOrd="0" presId="urn:microsoft.com/office/officeart/2005/8/layout/vProcess5"/>
    <dgm:cxn modelId="{7B411DBA-3B05-4910-98DB-3C617C18C634}" type="presOf" srcId="{29BFC225-3265-4301-82D6-CF391BA21657}" destId="{D10C1F4B-2EAD-4549-91C0-A8776708B5D6}" srcOrd="0" destOrd="0" presId="urn:microsoft.com/office/officeart/2005/8/layout/vProcess5"/>
    <dgm:cxn modelId="{E1BF8ECF-67C8-4601-BC62-6EA6392BFD8B}" srcId="{33EF47B6-2670-40FA-B1B1-2067335EDD80}" destId="{696FBD5B-D9ED-411B-9EF8-8F87B99DEC61}" srcOrd="1" destOrd="0" parTransId="{4BA85549-2D67-4115-8837-073BBEA7D432}" sibTransId="{434B739D-1709-4DC1-B440-6098635C950D}"/>
    <dgm:cxn modelId="{CA0410E8-AA3F-4718-928C-0B6E640BF184}" type="presOf" srcId="{33EF47B6-2670-40FA-B1B1-2067335EDD80}" destId="{A0B00BA9-06B7-4166-9557-8417AF199AA4}" srcOrd="0" destOrd="0" presId="urn:microsoft.com/office/officeart/2005/8/layout/vProcess5"/>
    <dgm:cxn modelId="{BA4BFFEE-015C-4530-A8F1-CC731BDA7DF0}" type="presOf" srcId="{696FBD5B-D9ED-411B-9EF8-8F87B99DEC61}" destId="{640AA615-9B9A-4A54-B9A7-E089BDFACC8A}" srcOrd="0" destOrd="0" presId="urn:microsoft.com/office/officeart/2005/8/layout/vProcess5"/>
    <dgm:cxn modelId="{07BE63F7-4089-4E51-8149-F89AAB7A3C46}" type="presOf" srcId="{D9AB088F-BA08-4DB7-9204-C06EEA8D52BD}" destId="{90DFC0ED-3D56-411B-BD54-3B6CFE1DE180}" srcOrd="1" destOrd="0" presId="urn:microsoft.com/office/officeart/2005/8/layout/vProcess5"/>
    <dgm:cxn modelId="{D28575F8-32E2-480A-8123-F97CB40D810D}" srcId="{33EF47B6-2670-40FA-B1B1-2067335EDD80}" destId="{CB6F2243-B08B-47D5-B74E-848E02299172}" srcOrd="0" destOrd="0" parTransId="{3C9D6952-325A-4AF6-B087-54DEC58D4263}" sibTransId="{25FA2A75-D2F3-4FE6-9CBF-8D5BAD78DE8E}"/>
    <dgm:cxn modelId="{81CE43FD-A987-475A-84B4-A26638418C07}" type="presParOf" srcId="{A0B00BA9-06B7-4166-9557-8417AF199AA4}" destId="{B7C360B1-54E9-4FB5-B3B3-9C5B8977972F}" srcOrd="0" destOrd="0" presId="urn:microsoft.com/office/officeart/2005/8/layout/vProcess5"/>
    <dgm:cxn modelId="{51AB2254-03A8-4ADA-AE6A-EF5887875C40}" type="presParOf" srcId="{A0B00BA9-06B7-4166-9557-8417AF199AA4}" destId="{0D61F349-A5C9-455F-A8D9-D087CB19FF9F}" srcOrd="1" destOrd="0" presId="urn:microsoft.com/office/officeart/2005/8/layout/vProcess5"/>
    <dgm:cxn modelId="{EB3D1C9E-B746-4A3A-A00C-80DC8587E7CE}" type="presParOf" srcId="{A0B00BA9-06B7-4166-9557-8417AF199AA4}" destId="{640AA615-9B9A-4A54-B9A7-E089BDFACC8A}" srcOrd="2" destOrd="0" presId="urn:microsoft.com/office/officeart/2005/8/layout/vProcess5"/>
    <dgm:cxn modelId="{7178972A-3A59-4A0D-BBE2-12B9310D0983}" type="presParOf" srcId="{A0B00BA9-06B7-4166-9557-8417AF199AA4}" destId="{9EDB6341-9B0B-4A00-90F0-6D88D1B82BDF}" srcOrd="3" destOrd="0" presId="urn:microsoft.com/office/officeart/2005/8/layout/vProcess5"/>
    <dgm:cxn modelId="{936AB721-0E63-4705-9BB9-716D46398F04}" type="presParOf" srcId="{A0B00BA9-06B7-4166-9557-8417AF199AA4}" destId="{E24DD80C-76AA-42F5-BBC7-0166F2B7FF67}" srcOrd="4" destOrd="0" presId="urn:microsoft.com/office/officeart/2005/8/layout/vProcess5"/>
    <dgm:cxn modelId="{1F8385D4-A34C-4A50-B050-602D5A9FA6F3}" type="presParOf" srcId="{A0B00BA9-06B7-4166-9557-8417AF199AA4}" destId="{590F79B3-F96A-48DA-928A-1F9451DAAADA}" srcOrd="5" destOrd="0" presId="urn:microsoft.com/office/officeart/2005/8/layout/vProcess5"/>
    <dgm:cxn modelId="{AAB9B459-0859-44E8-8B9C-FE8EBEB0902E}" type="presParOf" srcId="{A0B00BA9-06B7-4166-9557-8417AF199AA4}" destId="{7FF3682C-6BE9-44C5-8FCC-4AC55582DC10}" srcOrd="6" destOrd="0" presId="urn:microsoft.com/office/officeart/2005/8/layout/vProcess5"/>
    <dgm:cxn modelId="{71F99F5E-33CA-4819-8C49-3902A660367D}" type="presParOf" srcId="{A0B00BA9-06B7-4166-9557-8417AF199AA4}" destId="{11FC2B60-6EBA-402D-A5AD-FE15D0F019BD}" srcOrd="7" destOrd="0" presId="urn:microsoft.com/office/officeart/2005/8/layout/vProcess5"/>
    <dgm:cxn modelId="{7FB00C82-0C57-432F-9277-17CE0CE47DB9}" type="presParOf" srcId="{A0B00BA9-06B7-4166-9557-8417AF199AA4}" destId="{D10C1F4B-2EAD-4549-91C0-A8776708B5D6}" srcOrd="8" destOrd="0" presId="urn:microsoft.com/office/officeart/2005/8/layout/vProcess5"/>
    <dgm:cxn modelId="{87CDD7C2-3647-4132-BF2C-E8A6EC9B8FD5}" type="presParOf" srcId="{A0B00BA9-06B7-4166-9557-8417AF199AA4}" destId="{197C68C9-738D-4288-9B0F-C73160C32E32}" srcOrd="9" destOrd="0" presId="urn:microsoft.com/office/officeart/2005/8/layout/vProcess5"/>
    <dgm:cxn modelId="{2B42AC9E-5B04-440B-89D9-D8D2F31436A2}" type="presParOf" srcId="{A0B00BA9-06B7-4166-9557-8417AF199AA4}" destId="{875578CE-B193-4C6F-9AB7-42123A8558ED}" srcOrd="10" destOrd="0" presId="urn:microsoft.com/office/officeart/2005/8/layout/vProcess5"/>
    <dgm:cxn modelId="{C3875F65-9542-4799-AC44-68992F656588}" type="presParOf" srcId="{A0B00BA9-06B7-4166-9557-8417AF199AA4}" destId="{90425ADC-CD33-475D-9AF0-CCB61A6F00F3}" srcOrd="11" destOrd="0" presId="urn:microsoft.com/office/officeart/2005/8/layout/vProcess5"/>
    <dgm:cxn modelId="{A1A85BE5-5EB6-4CCA-84D5-0DAF041D730B}" type="presParOf" srcId="{A0B00BA9-06B7-4166-9557-8417AF199AA4}" destId="{99BB8498-BD29-4BE0-9A8D-2BBAE137BFAA}" srcOrd="12" destOrd="0" presId="urn:microsoft.com/office/officeart/2005/8/layout/vProcess5"/>
    <dgm:cxn modelId="{30F73444-3C43-47CE-9AE1-18BA4149384E}" type="presParOf" srcId="{A0B00BA9-06B7-4166-9557-8417AF199AA4}" destId="{90DFC0ED-3D56-411B-BD54-3B6CFE1DE180}" srcOrd="13" destOrd="0" presId="urn:microsoft.com/office/officeart/2005/8/layout/vProcess5"/>
    <dgm:cxn modelId="{4829729D-1E6E-421D-A5C1-8452ECE327AC}" type="presParOf" srcId="{A0B00BA9-06B7-4166-9557-8417AF199AA4}" destId="{A0E8B02D-F82D-4EBF-8835-A61EA82A0E3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02ABFE-C7AF-4510-AF6B-DBB53946A51C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1494FA-ACCC-466B-9795-32A884DF7B9F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Understanding Project Requirements and Creating UML Diagrams</a:t>
          </a:r>
          <a:endParaRPr lang="en-US"/>
        </a:p>
      </dgm:t>
    </dgm:pt>
    <dgm:pt modelId="{6403DCD1-0DE7-4956-920D-E50BE3D7E9F5}" type="parTrans" cxnId="{E8615BD0-0DF8-4EF3-83D0-26BCB7E4404E}">
      <dgm:prSet/>
      <dgm:spPr/>
      <dgm:t>
        <a:bodyPr/>
        <a:lstStyle/>
        <a:p>
          <a:endParaRPr lang="en-US"/>
        </a:p>
      </dgm:t>
    </dgm:pt>
    <dgm:pt modelId="{C1F00897-68EB-4FBF-9905-0BF544DCF697}" type="sibTrans" cxnId="{E8615BD0-0DF8-4EF3-83D0-26BCB7E4404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4646A32E-EC36-45E6-896B-920B68F3D3FE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Further optimization and performance improvement through JWT, Kafka and Redis</a:t>
          </a:r>
          <a:endParaRPr lang="en-US"/>
        </a:p>
      </dgm:t>
    </dgm:pt>
    <dgm:pt modelId="{032FBE96-1498-466C-9F2A-F74D5A52C261}" type="parTrans" cxnId="{C6E3D606-0FB9-40EE-927B-CF378B5C9525}">
      <dgm:prSet/>
      <dgm:spPr/>
      <dgm:t>
        <a:bodyPr/>
        <a:lstStyle/>
        <a:p>
          <a:endParaRPr lang="en-US"/>
        </a:p>
      </dgm:t>
    </dgm:pt>
    <dgm:pt modelId="{1E1784F4-30CA-431F-9C22-45E8F7D72081}" type="sibTrans" cxnId="{C6E3D606-0FB9-40EE-927B-CF378B5C9525}">
      <dgm:prSet/>
      <dgm:spPr>
        <a:blipFill>
          <a:blip xmlns:r="http://schemas.openxmlformats.org/officeDocument/2006/relationships" r:embed="rId2"/>
          <a:srcRect/>
          <a:stretch>
            <a:fillRect t="-16000" b="-16000"/>
          </a:stretch>
        </a:blipFill>
      </dgm:spPr>
      <dgm:t>
        <a:bodyPr/>
        <a:lstStyle/>
        <a:p>
          <a:endParaRPr lang="en-US"/>
        </a:p>
      </dgm:t>
    </dgm:pt>
    <dgm:pt modelId="{E7AF1F9F-ADE2-44A1-86CB-E2BAE0E67C20}">
      <dgm:prSet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Migration to Individual Microservices hosted on Eureka Server which is load balanced by API Gateway</a:t>
          </a:r>
          <a:endParaRPr lang="en-US"/>
        </a:p>
      </dgm:t>
    </dgm:pt>
    <dgm:pt modelId="{19358E97-776C-4D59-9BD5-B84A4A0FB439}" type="parTrans" cxnId="{8F3B1D71-298F-4642-970E-7100B1D43B95}">
      <dgm:prSet/>
      <dgm:spPr/>
      <dgm:t>
        <a:bodyPr/>
        <a:lstStyle/>
        <a:p>
          <a:endParaRPr lang="en-US"/>
        </a:p>
      </dgm:t>
    </dgm:pt>
    <dgm:pt modelId="{49C1AF28-9B4C-4921-BC49-A9DF5F385F47}" type="sibTrans" cxnId="{8F3B1D71-298F-4642-970E-7100B1D43B95}">
      <dgm:prSet/>
      <dgm:spPr>
        <a:blipFill>
          <a:blip xmlns:r="http://schemas.openxmlformats.org/officeDocument/2006/relationships" r:embed="rId3"/>
          <a:srcRect/>
          <a:stretch>
            <a:fillRect t="-15000" b="-15000"/>
          </a:stretch>
        </a:blipFill>
      </dgm:spPr>
      <dgm:t>
        <a:bodyPr/>
        <a:lstStyle/>
        <a:p>
          <a:endParaRPr lang="en-US"/>
        </a:p>
      </dgm:t>
    </dgm:pt>
    <dgm:pt modelId="{AF508A94-D36A-42B1-A643-BE5847EC55D8}">
      <dgm:prSet phldr="0"/>
      <dgm:spPr/>
      <dgm:t>
        <a:bodyPr/>
        <a:lstStyle/>
        <a:p>
          <a:pPr rtl="0"/>
          <a:r>
            <a:rPr lang="en-US">
              <a:latin typeface="+mj-lt"/>
              <a:cs typeface="Calibri"/>
            </a:rPr>
            <a:t>Developing</a:t>
          </a:r>
          <a:r>
            <a:rPr lang="en-US">
              <a:latin typeface="+mj-lt"/>
              <a:ea typeface="+mj-lt"/>
              <a:cs typeface="Calibri"/>
            </a:rPr>
            <a:t> POS Application and Database Integration with JDBC</a:t>
          </a:r>
          <a:endParaRPr lang="en-US"/>
        </a:p>
      </dgm:t>
    </dgm:pt>
    <dgm:pt modelId="{BB5DF2FB-5B2F-46FE-9494-0E684411420C}" type="parTrans" cxnId="{4A95B186-FE2D-444D-9550-B95AD9FFC308}">
      <dgm:prSet/>
      <dgm:spPr/>
      <dgm:t>
        <a:bodyPr/>
        <a:lstStyle/>
        <a:p>
          <a:endParaRPr lang="en-US"/>
        </a:p>
      </dgm:t>
    </dgm:pt>
    <dgm:pt modelId="{60C0CA8D-25DF-4C25-97DE-701B8E0CC51A}" type="sibTrans" cxnId="{4A95B186-FE2D-444D-9550-B95AD9FFC308}">
      <dgm:prSet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A6EC6-35B4-47D3-8011-F851C517E559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Integration with REST Services and JPA Repository Interface</a:t>
          </a:r>
          <a:endParaRPr lang="en-US"/>
        </a:p>
      </dgm:t>
    </dgm:pt>
    <dgm:pt modelId="{1472D551-6DDC-46AD-9400-511226991899}" type="parTrans" cxnId="{769186AB-19DF-415A-8EEE-9C6C13D1DC42}">
      <dgm:prSet/>
      <dgm:spPr/>
      <dgm:t>
        <a:bodyPr/>
        <a:lstStyle/>
        <a:p>
          <a:endParaRPr lang="en-US"/>
        </a:p>
      </dgm:t>
    </dgm:pt>
    <dgm:pt modelId="{479F25FE-AFFA-463F-94BF-E74B0A4D5FF2}" type="sibTrans" cxnId="{769186AB-19DF-415A-8EEE-9C6C13D1DC42}">
      <dgm:prSet/>
      <dgm:spPr>
        <a:blipFill>
          <a:blip xmlns:r="http://schemas.openxmlformats.org/officeDocument/2006/relationships" r:embed="rId5"/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168D7C0-92D6-4B24-BABA-EF2F95FE61E8}" type="pres">
      <dgm:prSet presAssocID="{7902ABFE-C7AF-4510-AF6B-DBB53946A51C}" presName="Name0" presStyleCnt="0">
        <dgm:presLayoutVars>
          <dgm:chMax val="7"/>
          <dgm:chPref val="7"/>
          <dgm:dir/>
        </dgm:presLayoutVars>
      </dgm:prSet>
      <dgm:spPr/>
    </dgm:pt>
    <dgm:pt modelId="{E759C68C-76EB-43DA-97E6-3B732FD3F3BE}" type="pres">
      <dgm:prSet presAssocID="{7902ABFE-C7AF-4510-AF6B-DBB53946A51C}" presName="dot1" presStyleLbl="alignNode1" presStyleIdx="0" presStyleCnt="15"/>
      <dgm:spPr/>
    </dgm:pt>
    <dgm:pt modelId="{D3001568-1241-4F00-9B77-EF8A9690B446}" type="pres">
      <dgm:prSet presAssocID="{7902ABFE-C7AF-4510-AF6B-DBB53946A51C}" presName="dot2" presStyleLbl="alignNode1" presStyleIdx="1" presStyleCnt="15"/>
      <dgm:spPr/>
    </dgm:pt>
    <dgm:pt modelId="{534FBCC8-817E-4299-A21F-81A34C5468D9}" type="pres">
      <dgm:prSet presAssocID="{7902ABFE-C7AF-4510-AF6B-DBB53946A51C}" presName="dot3" presStyleLbl="alignNode1" presStyleIdx="2" presStyleCnt="15"/>
      <dgm:spPr/>
    </dgm:pt>
    <dgm:pt modelId="{74F10F5F-8AE1-4C2D-802C-E49F6A7506DF}" type="pres">
      <dgm:prSet presAssocID="{7902ABFE-C7AF-4510-AF6B-DBB53946A51C}" presName="dot4" presStyleLbl="alignNode1" presStyleIdx="3" presStyleCnt="15"/>
      <dgm:spPr/>
    </dgm:pt>
    <dgm:pt modelId="{973D2AE9-F3F2-4517-B8FA-694F110CBFCE}" type="pres">
      <dgm:prSet presAssocID="{7902ABFE-C7AF-4510-AF6B-DBB53946A51C}" presName="dot5" presStyleLbl="alignNode1" presStyleIdx="4" presStyleCnt="15"/>
      <dgm:spPr/>
    </dgm:pt>
    <dgm:pt modelId="{2AD6D313-00FF-4A8C-AF28-1B09E1CB876C}" type="pres">
      <dgm:prSet presAssocID="{7902ABFE-C7AF-4510-AF6B-DBB53946A51C}" presName="dot6" presStyleLbl="alignNode1" presStyleIdx="5" presStyleCnt="15"/>
      <dgm:spPr/>
    </dgm:pt>
    <dgm:pt modelId="{EA07FAC9-EB76-4D6E-B3E2-BD5C3F6FD2DF}" type="pres">
      <dgm:prSet presAssocID="{7902ABFE-C7AF-4510-AF6B-DBB53946A51C}" presName="dot7" presStyleLbl="alignNode1" presStyleIdx="6" presStyleCnt="15"/>
      <dgm:spPr/>
    </dgm:pt>
    <dgm:pt modelId="{2345B1BD-8EEC-4569-92D0-9EBDAD63C961}" type="pres">
      <dgm:prSet presAssocID="{7902ABFE-C7AF-4510-AF6B-DBB53946A51C}" presName="dot8" presStyleLbl="alignNode1" presStyleIdx="7" presStyleCnt="15"/>
      <dgm:spPr/>
    </dgm:pt>
    <dgm:pt modelId="{02967857-7135-45B4-BAC0-075798AD73D5}" type="pres">
      <dgm:prSet presAssocID="{7902ABFE-C7AF-4510-AF6B-DBB53946A51C}" presName="dotArrow1" presStyleLbl="alignNode1" presStyleIdx="8" presStyleCnt="15"/>
      <dgm:spPr/>
    </dgm:pt>
    <dgm:pt modelId="{6473BDD9-2B55-4C98-9D94-26E62EAC1D1F}" type="pres">
      <dgm:prSet presAssocID="{7902ABFE-C7AF-4510-AF6B-DBB53946A51C}" presName="dotArrow2" presStyleLbl="alignNode1" presStyleIdx="9" presStyleCnt="15"/>
      <dgm:spPr/>
    </dgm:pt>
    <dgm:pt modelId="{9F5B733A-BA21-4C98-AFA7-21490A195BE5}" type="pres">
      <dgm:prSet presAssocID="{7902ABFE-C7AF-4510-AF6B-DBB53946A51C}" presName="dotArrow3" presStyleLbl="alignNode1" presStyleIdx="10" presStyleCnt="15"/>
      <dgm:spPr/>
    </dgm:pt>
    <dgm:pt modelId="{7494C66B-8447-474E-A315-030ADB426879}" type="pres">
      <dgm:prSet presAssocID="{7902ABFE-C7AF-4510-AF6B-DBB53946A51C}" presName="dotArrow4" presStyleLbl="alignNode1" presStyleIdx="11" presStyleCnt="15"/>
      <dgm:spPr/>
    </dgm:pt>
    <dgm:pt modelId="{E7CDA323-839E-4C82-A112-9A4B835376AC}" type="pres">
      <dgm:prSet presAssocID="{7902ABFE-C7AF-4510-AF6B-DBB53946A51C}" presName="dotArrow5" presStyleLbl="alignNode1" presStyleIdx="12" presStyleCnt="15"/>
      <dgm:spPr/>
    </dgm:pt>
    <dgm:pt modelId="{ADF8644B-CC82-46F3-BCD8-A927FF695F8B}" type="pres">
      <dgm:prSet presAssocID="{7902ABFE-C7AF-4510-AF6B-DBB53946A51C}" presName="dotArrow6" presStyleLbl="alignNode1" presStyleIdx="13" presStyleCnt="15" custAng="3580189"/>
      <dgm:spPr/>
    </dgm:pt>
    <dgm:pt modelId="{71565792-71D5-450A-A99C-FEAE16EEA7C4}" type="pres">
      <dgm:prSet presAssocID="{7902ABFE-C7AF-4510-AF6B-DBB53946A51C}" presName="dotArrow7" presStyleLbl="alignNode1" presStyleIdx="14" presStyleCnt="15"/>
      <dgm:spPr/>
    </dgm:pt>
    <dgm:pt modelId="{4D1E3BD4-6AF7-4AE0-BD36-F2E882CBCC96}" type="pres">
      <dgm:prSet presAssocID="{421494FA-ACCC-466B-9795-32A884DF7B9F}" presName="parTx1" presStyleLbl="node1" presStyleIdx="0" presStyleCnt="5"/>
      <dgm:spPr/>
    </dgm:pt>
    <dgm:pt modelId="{4B2330E2-EA35-4614-8C4C-3D044E5A4B8E}" type="pres">
      <dgm:prSet presAssocID="{C1F00897-68EB-4FBF-9905-0BF544DCF697}" presName="picture1" presStyleCnt="0"/>
      <dgm:spPr/>
    </dgm:pt>
    <dgm:pt modelId="{9EA0B48E-8CDF-4B8E-AB06-26EB4C70B987}" type="pres">
      <dgm:prSet presAssocID="{C1F00897-68EB-4FBF-9905-0BF544DCF697}" presName="imageRepeatNode" presStyleLbl="fgImgPlace1" presStyleIdx="0" presStyleCnt="5"/>
      <dgm:spPr/>
    </dgm:pt>
    <dgm:pt modelId="{E0F38581-A825-4075-AF4B-1FBC25B17668}" type="pres">
      <dgm:prSet presAssocID="{AF508A94-D36A-42B1-A643-BE5847EC55D8}" presName="parTx2" presStyleLbl="node1" presStyleIdx="1" presStyleCnt="5"/>
      <dgm:spPr/>
    </dgm:pt>
    <dgm:pt modelId="{66B85978-C07F-4C80-B14B-823786999486}" type="pres">
      <dgm:prSet presAssocID="{60C0CA8D-25DF-4C25-97DE-701B8E0CC51A}" presName="picture2" presStyleCnt="0"/>
      <dgm:spPr/>
    </dgm:pt>
    <dgm:pt modelId="{41E6F4BB-FD85-48E9-9413-F25D9BB918E2}" type="pres">
      <dgm:prSet presAssocID="{60C0CA8D-25DF-4C25-97DE-701B8E0CC51A}" presName="imageRepeatNode" presStyleLbl="fgImgPlace1" presStyleIdx="1" presStyleCnt="5"/>
      <dgm:spPr/>
    </dgm:pt>
    <dgm:pt modelId="{BDC56DB7-7CEF-4F70-8039-99CC8854E68F}" type="pres">
      <dgm:prSet presAssocID="{0D8A6EC6-35B4-47D3-8011-F851C517E559}" presName="parTx3" presStyleLbl="node1" presStyleIdx="2" presStyleCnt="5"/>
      <dgm:spPr/>
    </dgm:pt>
    <dgm:pt modelId="{76A2DCA1-46EE-4841-AED9-EC229918C4B3}" type="pres">
      <dgm:prSet presAssocID="{479F25FE-AFFA-463F-94BF-E74B0A4D5FF2}" presName="picture3" presStyleCnt="0"/>
      <dgm:spPr/>
    </dgm:pt>
    <dgm:pt modelId="{EEDEA5B8-34BC-4AE0-8F04-60E68D0843DA}" type="pres">
      <dgm:prSet presAssocID="{479F25FE-AFFA-463F-94BF-E74B0A4D5FF2}" presName="imageRepeatNode" presStyleLbl="fgImgPlace1" presStyleIdx="2" presStyleCnt="5"/>
      <dgm:spPr/>
    </dgm:pt>
    <dgm:pt modelId="{9D0945A3-F99F-405A-8B60-37F3BC69EDB0}" type="pres">
      <dgm:prSet presAssocID="{E7AF1F9F-ADE2-44A1-86CB-E2BAE0E67C20}" presName="parTx4" presStyleLbl="node1" presStyleIdx="3" presStyleCnt="5"/>
      <dgm:spPr/>
    </dgm:pt>
    <dgm:pt modelId="{5DF393DC-2AF6-4409-99F4-E71FC7CC223E}" type="pres">
      <dgm:prSet presAssocID="{49C1AF28-9B4C-4921-BC49-A9DF5F385F47}" presName="picture4" presStyleCnt="0"/>
      <dgm:spPr/>
    </dgm:pt>
    <dgm:pt modelId="{DEB3DF43-60EB-4999-9738-FB01FEFB455B}" type="pres">
      <dgm:prSet presAssocID="{49C1AF28-9B4C-4921-BC49-A9DF5F385F47}" presName="imageRepeatNode" presStyleLbl="fgImgPlace1" presStyleIdx="3" presStyleCnt="5"/>
      <dgm:spPr/>
    </dgm:pt>
    <dgm:pt modelId="{17E003E5-26C3-4CFD-9200-72BD2037C2F3}" type="pres">
      <dgm:prSet presAssocID="{4646A32E-EC36-45E6-896B-920B68F3D3FE}" presName="parTx5" presStyleLbl="node1" presStyleIdx="4" presStyleCnt="5"/>
      <dgm:spPr/>
    </dgm:pt>
    <dgm:pt modelId="{601DD47B-CF13-4D1B-BDD5-622042BE558B}" type="pres">
      <dgm:prSet presAssocID="{1E1784F4-30CA-431F-9C22-45E8F7D72081}" presName="picture5" presStyleCnt="0"/>
      <dgm:spPr/>
    </dgm:pt>
    <dgm:pt modelId="{62E3988E-A470-4A8E-B5CD-2146C135ED30}" type="pres">
      <dgm:prSet presAssocID="{1E1784F4-30CA-431F-9C22-45E8F7D72081}" presName="imageRepeatNode" presStyleLbl="fgImgPlace1" presStyleIdx="4" presStyleCnt="5"/>
      <dgm:spPr/>
    </dgm:pt>
  </dgm:ptLst>
  <dgm:cxnLst>
    <dgm:cxn modelId="{ABBBF303-8BE0-4B20-82F7-B8DBCCD6AA58}" type="presOf" srcId="{0D8A6EC6-35B4-47D3-8011-F851C517E559}" destId="{BDC56DB7-7CEF-4F70-8039-99CC8854E68F}" srcOrd="0" destOrd="0" presId="urn:microsoft.com/office/officeart/2008/layout/AscendingPictureAccentProcess"/>
    <dgm:cxn modelId="{90F7E304-AA74-42E5-AA77-9074A6937D42}" type="presOf" srcId="{AF508A94-D36A-42B1-A643-BE5847EC55D8}" destId="{E0F38581-A825-4075-AF4B-1FBC25B17668}" srcOrd="0" destOrd="0" presId="urn:microsoft.com/office/officeart/2008/layout/AscendingPictureAccentProcess"/>
    <dgm:cxn modelId="{C6E3D606-0FB9-40EE-927B-CF378B5C9525}" srcId="{7902ABFE-C7AF-4510-AF6B-DBB53946A51C}" destId="{4646A32E-EC36-45E6-896B-920B68F3D3FE}" srcOrd="4" destOrd="0" parTransId="{032FBE96-1498-466C-9F2A-F74D5A52C261}" sibTransId="{1E1784F4-30CA-431F-9C22-45E8F7D72081}"/>
    <dgm:cxn modelId="{BCF6C60E-E5A7-4CDB-A0F0-5459A50F79A3}" type="presOf" srcId="{4646A32E-EC36-45E6-896B-920B68F3D3FE}" destId="{17E003E5-26C3-4CFD-9200-72BD2037C2F3}" srcOrd="0" destOrd="0" presId="urn:microsoft.com/office/officeart/2008/layout/AscendingPictureAccentProcess"/>
    <dgm:cxn modelId="{6216D822-7A87-443B-92F0-BAFF3C39B314}" type="presOf" srcId="{421494FA-ACCC-466B-9795-32A884DF7B9F}" destId="{4D1E3BD4-6AF7-4AE0-BD36-F2E882CBCC96}" srcOrd="0" destOrd="0" presId="urn:microsoft.com/office/officeart/2008/layout/AscendingPictureAccentProcess"/>
    <dgm:cxn modelId="{D3FAF231-5FBC-4875-B5F0-F36018FCB777}" type="presOf" srcId="{E7AF1F9F-ADE2-44A1-86CB-E2BAE0E67C20}" destId="{9D0945A3-F99F-405A-8B60-37F3BC69EDB0}" srcOrd="0" destOrd="0" presId="urn:microsoft.com/office/officeart/2008/layout/AscendingPictureAccentProcess"/>
    <dgm:cxn modelId="{8F3B1D71-298F-4642-970E-7100B1D43B95}" srcId="{7902ABFE-C7AF-4510-AF6B-DBB53946A51C}" destId="{E7AF1F9F-ADE2-44A1-86CB-E2BAE0E67C20}" srcOrd="3" destOrd="0" parTransId="{19358E97-776C-4D59-9BD5-B84A4A0FB439}" sibTransId="{49C1AF28-9B4C-4921-BC49-A9DF5F385F47}"/>
    <dgm:cxn modelId="{4A95B186-FE2D-444D-9550-B95AD9FFC308}" srcId="{7902ABFE-C7AF-4510-AF6B-DBB53946A51C}" destId="{AF508A94-D36A-42B1-A643-BE5847EC55D8}" srcOrd="1" destOrd="0" parTransId="{BB5DF2FB-5B2F-46FE-9494-0E684411420C}" sibTransId="{60C0CA8D-25DF-4C25-97DE-701B8E0CC51A}"/>
    <dgm:cxn modelId="{B89F1D8C-48F2-4565-96C1-75995D644904}" type="presOf" srcId="{49C1AF28-9B4C-4921-BC49-A9DF5F385F47}" destId="{DEB3DF43-60EB-4999-9738-FB01FEFB455B}" srcOrd="0" destOrd="0" presId="urn:microsoft.com/office/officeart/2008/layout/AscendingPictureAccentProcess"/>
    <dgm:cxn modelId="{DAF4BB90-CA07-4DE4-A78B-FE58B8DB6436}" type="presOf" srcId="{479F25FE-AFFA-463F-94BF-E74B0A4D5FF2}" destId="{EEDEA5B8-34BC-4AE0-8F04-60E68D0843DA}" srcOrd="0" destOrd="0" presId="urn:microsoft.com/office/officeart/2008/layout/AscendingPictureAccentProcess"/>
    <dgm:cxn modelId="{769186AB-19DF-415A-8EEE-9C6C13D1DC42}" srcId="{7902ABFE-C7AF-4510-AF6B-DBB53946A51C}" destId="{0D8A6EC6-35B4-47D3-8011-F851C517E559}" srcOrd="2" destOrd="0" parTransId="{1472D551-6DDC-46AD-9400-511226991899}" sibTransId="{479F25FE-AFFA-463F-94BF-E74B0A4D5FF2}"/>
    <dgm:cxn modelId="{E8615BD0-0DF8-4EF3-83D0-26BCB7E4404E}" srcId="{7902ABFE-C7AF-4510-AF6B-DBB53946A51C}" destId="{421494FA-ACCC-466B-9795-32A884DF7B9F}" srcOrd="0" destOrd="0" parTransId="{6403DCD1-0DE7-4956-920D-E50BE3D7E9F5}" sibTransId="{C1F00897-68EB-4FBF-9905-0BF544DCF697}"/>
    <dgm:cxn modelId="{1F7D85E0-89B5-464F-A7D0-25FA6CC0FC97}" type="presOf" srcId="{C1F00897-68EB-4FBF-9905-0BF544DCF697}" destId="{9EA0B48E-8CDF-4B8E-AB06-26EB4C70B987}" srcOrd="0" destOrd="0" presId="urn:microsoft.com/office/officeart/2008/layout/AscendingPictureAccentProcess"/>
    <dgm:cxn modelId="{90F87FF4-1459-483F-A4AB-1FD62ACF42DB}" type="presOf" srcId="{60C0CA8D-25DF-4C25-97DE-701B8E0CC51A}" destId="{41E6F4BB-FD85-48E9-9413-F25D9BB918E2}" srcOrd="0" destOrd="0" presId="urn:microsoft.com/office/officeart/2008/layout/AscendingPictureAccentProcess"/>
    <dgm:cxn modelId="{46A36BFB-B83B-4FA8-8A5B-CED5AF276095}" type="presOf" srcId="{7902ABFE-C7AF-4510-AF6B-DBB53946A51C}" destId="{1168D7C0-92D6-4B24-BABA-EF2F95FE61E8}" srcOrd="0" destOrd="0" presId="urn:microsoft.com/office/officeart/2008/layout/AscendingPictureAccentProcess"/>
    <dgm:cxn modelId="{B5A55AFC-EBB1-4F50-9F89-D63CDA42856B}" type="presOf" srcId="{1E1784F4-30CA-431F-9C22-45E8F7D72081}" destId="{62E3988E-A470-4A8E-B5CD-2146C135ED30}" srcOrd="0" destOrd="0" presId="urn:microsoft.com/office/officeart/2008/layout/AscendingPictureAccentProcess"/>
    <dgm:cxn modelId="{940AFF65-C8E7-4D39-87D8-C7B113582F44}" type="presParOf" srcId="{1168D7C0-92D6-4B24-BABA-EF2F95FE61E8}" destId="{E759C68C-76EB-43DA-97E6-3B732FD3F3BE}" srcOrd="0" destOrd="0" presId="urn:microsoft.com/office/officeart/2008/layout/AscendingPictureAccentProcess"/>
    <dgm:cxn modelId="{F16D21FE-E0E5-4C1E-8B11-7811FEDF9D04}" type="presParOf" srcId="{1168D7C0-92D6-4B24-BABA-EF2F95FE61E8}" destId="{D3001568-1241-4F00-9B77-EF8A9690B446}" srcOrd="1" destOrd="0" presId="urn:microsoft.com/office/officeart/2008/layout/AscendingPictureAccentProcess"/>
    <dgm:cxn modelId="{D138F9FC-CD08-4C13-8BBB-50AE15A3D9C2}" type="presParOf" srcId="{1168D7C0-92D6-4B24-BABA-EF2F95FE61E8}" destId="{534FBCC8-817E-4299-A21F-81A34C5468D9}" srcOrd="2" destOrd="0" presId="urn:microsoft.com/office/officeart/2008/layout/AscendingPictureAccentProcess"/>
    <dgm:cxn modelId="{32044745-F989-4F77-9204-72471701F67F}" type="presParOf" srcId="{1168D7C0-92D6-4B24-BABA-EF2F95FE61E8}" destId="{74F10F5F-8AE1-4C2D-802C-E49F6A7506DF}" srcOrd="3" destOrd="0" presId="urn:microsoft.com/office/officeart/2008/layout/AscendingPictureAccentProcess"/>
    <dgm:cxn modelId="{FFB6ACCF-A1D5-478D-B874-E8E99BA5A014}" type="presParOf" srcId="{1168D7C0-92D6-4B24-BABA-EF2F95FE61E8}" destId="{973D2AE9-F3F2-4517-B8FA-694F110CBFCE}" srcOrd="4" destOrd="0" presId="urn:microsoft.com/office/officeart/2008/layout/AscendingPictureAccentProcess"/>
    <dgm:cxn modelId="{9ECD1BA4-0135-48DE-B7B4-0136B1757A13}" type="presParOf" srcId="{1168D7C0-92D6-4B24-BABA-EF2F95FE61E8}" destId="{2AD6D313-00FF-4A8C-AF28-1B09E1CB876C}" srcOrd="5" destOrd="0" presId="urn:microsoft.com/office/officeart/2008/layout/AscendingPictureAccentProcess"/>
    <dgm:cxn modelId="{54EAC00E-F00B-4EB1-B4A2-5A6D7F1819F0}" type="presParOf" srcId="{1168D7C0-92D6-4B24-BABA-EF2F95FE61E8}" destId="{EA07FAC9-EB76-4D6E-B3E2-BD5C3F6FD2DF}" srcOrd="6" destOrd="0" presId="urn:microsoft.com/office/officeart/2008/layout/AscendingPictureAccentProcess"/>
    <dgm:cxn modelId="{41C607AE-0728-4471-8C67-D460D345D3B4}" type="presParOf" srcId="{1168D7C0-92D6-4B24-BABA-EF2F95FE61E8}" destId="{2345B1BD-8EEC-4569-92D0-9EBDAD63C961}" srcOrd="7" destOrd="0" presId="urn:microsoft.com/office/officeart/2008/layout/AscendingPictureAccentProcess"/>
    <dgm:cxn modelId="{000F3830-8E38-40C4-84F0-3668DAAB629F}" type="presParOf" srcId="{1168D7C0-92D6-4B24-BABA-EF2F95FE61E8}" destId="{02967857-7135-45B4-BAC0-075798AD73D5}" srcOrd="8" destOrd="0" presId="urn:microsoft.com/office/officeart/2008/layout/AscendingPictureAccentProcess"/>
    <dgm:cxn modelId="{5C82CF6C-E495-490F-8585-73B02D2407FB}" type="presParOf" srcId="{1168D7C0-92D6-4B24-BABA-EF2F95FE61E8}" destId="{6473BDD9-2B55-4C98-9D94-26E62EAC1D1F}" srcOrd="9" destOrd="0" presId="urn:microsoft.com/office/officeart/2008/layout/AscendingPictureAccentProcess"/>
    <dgm:cxn modelId="{2CB3039E-C846-43D6-9954-9726239CF2FE}" type="presParOf" srcId="{1168D7C0-92D6-4B24-BABA-EF2F95FE61E8}" destId="{9F5B733A-BA21-4C98-AFA7-21490A195BE5}" srcOrd="10" destOrd="0" presId="urn:microsoft.com/office/officeart/2008/layout/AscendingPictureAccentProcess"/>
    <dgm:cxn modelId="{01A81EDA-1607-4136-8F0C-854534FA28FE}" type="presParOf" srcId="{1168D7C0-92D6-4B24-BABA-EF2F95FE61E8}" destId="{7494C66B-8447-474E-A315-030ADB426879}" srcOrd="11" destOrd="0" presId="urn:microsoft.com/office/officeart/2008/layout/AscendingPictureAccentProcess"/>
    <dgm:cxn modelId="{01AA24EC-523C-43B8-A18F-198F91D13A9A}" type="presParOf" srcId="{1168D7C0-92D6-4B24-BABA-EF2F95FE61E8}" destId="{E7CDA323-839E-4C82-A112-9A4B835376AC}" srcOrd="12" destOrd="0" presId="urn:microsoft.com/office/officeart/2008/layout/AscendingPictureAccentProcess"/>
    <dgm:cxn modelId="{3B918CB2-E616-4A95-A63C-D6DE60C5184F}" type="presParOf" srcId="{1168D7C0-92D6-4B24-BABA-EF2F95FE61E8}" destId="{ADF8644B-CC82-46F3-BCD8-A927FF695F8B}" srcOrd="13" destOrd="0" presId="urn:microsoft.com/office/officeart/2008/layout/AscendingPictureAccentProcess"/>
    <dgm:cxn modelId="{4D80BD81-BE7D-401E-B062-871C3C39110D}" type="presParOf" srcId="{1168D7C0-92D6-4B24-BABA-EF2F95FE61E8}" destId="{71565792-71D5-450A-A99C-FEAE16EEA7C4}" srcOrd="14" destOrd="0" presId="urn:microsoft.com/office/officeart/2008/layout/AscendingPictureAccentProcess"/>
    <dgm:cxn modelId="{1A9CDC97-9358-4D37-9FFC-3C0AF316FBBB}" type="presParOf" srcId="{1168D7C0-92D6-4B24-BABA-EF2F95FE61E8}" destId="{4D1E3BD4-6AF7-4AE0-BD36-F2E882CBCC96}" srcOrd="15" destOrd="0" presId="urn:microsoft.com/office/officeart/2008/layout/AscendingPictureAccentProcess"/>
    <dgm:cxn modelId="{C501493E-816A-4310-B9EE-BA1F8E96FE95}" type="presParOf" srcId="{1168D7C0-92D6-4B24-BABA-EF2F95FE61E8}" destId="{4B2330E2-EA35-4614-8C4C-3D044E5A4B8E}" srcOrd="16" destOrd="0" presId="urn:microsoft.com/office/officeart/2008/layout/AscendingPictureAccentProcess"/>
    <dgm:cxn modelId="{54F1C110-B1D8-4478-B73E-B9ECE3096506}" type="presParOf" srcId="{4B2330E2-EA35-4614-8C4C-3D044E5A4B8E}" destId="{9EA0B48E-8CDF-4B8E-AB06-26EB4C70B987}" srcOrd="0" destOrd="0" presId="urn:microsoft.com/office/officeart/2008/layout/AscendingPictureAccentProcess"/>
    <dgm:cxn modelId="{D7D1B41D-25F3-4B3E-B740-D3D13DFFF8A2}" type="presParOf" srcId="{1168D7C0-92D6-4B24-BABA-EF2F95FE61E8}" destId="{E0F38581-A825-4075-AF4B-1FBC25B17668}" srcOrd="17" destOrd="0" presId="urn:microsoft.com/office/officeart/2008/layout/AscendingPictureAccentProcess"/>
    <dgm:cxn modelId="{2BA25D4A-2A57-4F7D-8F0F-67799422040C}" type="presParOf" srcId="{1168D7C0-92D6-4B24-BABA-EF2F95FE61E8}" destId="{66B85978-C07F-4C80-B14B-823786999486}" srcOrd="18" destOrd="0" presId="urn:microsoft.com/office/officeart/2008/layout/AscendingPictureAccentProcess"/>
    <dgm:cxn modelId="{5FBE5248-B900-4841-8F97-833270BF6464}" type="presParOf" srcId="{66B85978-C07F-4C80-B14B-823786999486}" destId="{41E6F4BB-FD85-48E9-9413-F25D9BB918E2}" srcOrd="0" destOrd="0" presId="urn:microsoft.com/office/officeart/2008/layout/AscendingPictureAccentProcess"/>
    <dgm:cxn modelId="{D1527B1C-17BE-470A-A58D-F6E6BFA461C4}" type="presParOf" srcId="{1168D7C0-92D6-4B24-BABA-EF2F95FE61E8}" destId="{BDC56DB7-7CEF-4F70-8039-99CC8854E68F}" srcOrd="19" destOrd="0" presId="urn:microsoft.com/office/officeart/2008/layout/AscendingPictureAccentProcess"/>
    <dgm:cxn modelId="{81D70A49-86A5-4B8B-A714-70EB584C8CC3}" type="presParOf" srcId="{1168D7C0-92D6-4B24-BABA-EF2F95FE61E8}" destId="{76A2DCA1-46EE-4841-AED9-EC229918C4B3}" srcOrd="20" destOrd="0" presId="urn:microsoft.com/office/officeart/2008/layout/AscendingPictureAccentProcess"/>
    <dgm:cxn modelId="{0C4AF694-5F91-4C3D-8DA1-16B5AE507898}" type="presParOf" srcId="{76A2DCA1-46EE-4841-AED9-EC229918C4B3}" destId="{EEDEA5B8-34BC-4AE0-8F04-60E68D0843DA}" srcOrd="0" destOrd="0" presId="urn:microsoft.com/office/officeart/2008/layout/AscendingPictureAccentProcess"/>
    <dgm:cxn modelId="{449F5D0A-BED7-4A3D-95DA-242C4D5CD320}" type="presParOf" srcId="{1168D7C0-92D6-4B24-BABA-EF2F95FE61E8}" destId="{9D0945A3-F99F-405A-8B60-37F3BC69EDB0}" srcOrd="21" destOrd="0" presId="urn:microsoft.com/office/officeart/2008/layout/AscendingPictureAccentProcess"/>
    <dgm:cxn modelId="{B5FDC24C-15E9-4D30-A3DE-927C2458D725}" type="presParOf" srcId="{1168D7C0-92D6-4B24-BABA-EF2F95FE61E8}" destId="{5DF393DC-2AF6-4409-99F4-E71FC7CC223E}" srcOrd="22" destOrd="0" presId="urn:microsoft.com/office/officeart/2008/layout/AscendingPictureAccentProcess"/>
    <dgm:cxn modelId="{6FB498DD-470C-48E8-98D2-E7831A262F69}" type="presParOf" srcId="{5DF393DC-2AF6-4409-99F4-E71FC7CC223E}" destId="{DEB3DF43-60EB-4999-9738-FB01FEFB455B}" srcOrd="0" destOrd="0" presId="urn:microsoft.com/office/officeart/2008/layout/AscendingPictureAccentProcess"/>
    <dgm:cxn modelId="{7658DB6B-6333-475A-B774-A8151799F95E}" type="presParOf" srcId="{1168D7C0-92D6-4B24-BABA-EF2F95FE61E8}" destId="{17E003E5-26C3-4CFD-9200-72BD2037C2F3}" srcOrd="23" destOrd="0" presId="urn:microsoft.com/office/officeart/2008/layout/AscendingPictureAccentProcess"/>
    <dgm:cxn modelId="{A5E69D3C-F0C0-4745-9CF5-F94C9AEC8411}" type="presParOf" srcId="{1168D7C0-92D6-4B24-BABA-EF2F95FE61E8}" destId="{601DD47B-CF13-4D1B-BDD5-622042BE558B}" srcOrd="24" destOrd="0" presId="urn:microsoft.com/office/officeart/2008/layout/AscendingPictureAccentProcess"/>
    <dgm:cxn modelId="{D8011ED5-E85A-4BC4-B678-ABFD02EC458D}" type="presParOf" srcId="{601DD47B-CF13-4D1B-BDD5-622042BE558B}" destId="{62E3988E-A470-4A8E-B5CD-2146C135ED3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8A6426-268F-4C8F-8FED-002AC8423AB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4BACC2-0859-4E5E-8608-75677F20A7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Our Team consisted of 4 members. </a:t>
          </a:r>
        </a:p>
      </dgm:t>
    </dgm:pt>
    <dgm:pt modelId="{27DC4931-CF24-404F-B7E6-DED4FA5584B4}" type="parTrans" cxnId="{286EDDD3-56CA-4578-BDE0-FD91FDB85A18}">
      <dgm:prSet/>
      <dgm:spPr/>
      <dgm:t>
        <a:bodyPr/>
        <a:lstStyle/>
        <a:p>
          <a:endParaRPr lang="en-US"/>
        </a:p>
      </dgm:t>
    </dgm:pt>
    <dgm:pt modelId="{50896218-BC84-46C3-B4DE-B559AF884E9B}" type="sibTrans" cxnId="{286EDDD3-56CA-4578-BDE0-FD91FDB85A18}">
      <dgm:prSet/>
      <dgm:spPr/>
      <dgm:t>
        <a:bodyPr/>
        <a:lstStyle/>
        <a:p>
          <a:endParaRPr lang="en-US"/>
        </a:p>
      </dgm:t>
    </dgm:pt>
    <dgm:pt modelId="{06C7D5E6-0FD2-4D1C-9C77-44CA34F2C0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All the team members contributed equally and took ownership of the project equally. </a:t>
          </a:r>
        </a:p>
      </dgm:t>
    </dgm:pt>
    <dgm:pt modelId="{0AFB3C7A-8903-4842-BEB6-201CB3DF6033}" type="parTrans" cxnId="{B352AC6D-1C8A-4E78-866F-8827481EC1B8}">
      <dgm:prSet/>
      <dgm:spPr/>
      <dgm:t>
        <a:bodyPr/>
        <a:lstStyle/>
        <a:p>
          <a:endParaRPr lang="en-US"/>
        </a:p>
      </dgm:t>
    </dgm:pt>
    <dgm:pt modelId="{9C2E2597-E061-48C0-B0CC-82E58A194B10}" type="sibTrans" cxnId="{B352AC6D-1C8A-4E78-866F-8827481EC1B8}">
      <dgm:prSet/>
      <dgm:spPr/>
      <dgm:t>
        <a:bodyPr/>
        <a:lstStyle/>
        <a:p>
          <a:endParaRPr lang="en-US"/>
        </a:p>
      </dgm:t>
    </dgm:pt>
    <dgm:pt modelId="{F37A2459-D751-49BD-8BFC-558E678AD1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supported each other throughout the journey, whether there was a bug encountered while working on the project or whenever there was a dilemma on how to implement a specific feature and its methodology.</a:t>
          </a:r>
        </a:p>
      </dgm:t>
    </dgm:pt>
    <dgm:pt modelId="{083A404E-2128-4E26-BEE0-AEC3D3DF638C}" type="parTrans" cxnId="{3C046748-F196-47C6-8839-0DF6A5638A34}">
      <dgm:prSet/>
      <dgm:spPr/>
      <dgm:t>
        <a:bodyPr/>
        <a:lstStyle/>
        <a:p>
          <a:endParaRPr lang="en-US"/>
        </a:p>
      </dgm:t>
    </dgm:pt>
    <dgm:pt modelId="{81DD09F4-8B28-4B3E-B8A1-91578141C369}" type="sibTrans" cxnId="{3C046748-F196-47C6-8839-0DF6A5638A34}">
      <dgm:prSet/>
      <dgm:spPr/>
      <dgm:t>
        <a:bodyPr/>
        <a:lstStyle/>
        <a:p>
          <a:endParaRPr lang="en-US"/>
        </a:p>
      </dgm:t>
    </dgm:pt>
    <dgm:pt modelId="{DB3732E3-187F-4314-B380-BBF0FDA57D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learnt how to write things like unit tests together and helped each other whenever we faced any blockers.</a:t>
          </a:r>
        </a:p>
      </dgm:t>
    </dgm:pt>
    <dgm:pt modelId="{BDABFED5-6651-41DD-9D78-814D533FC7C6}" type="parTrans" cxnId="{4B1B4959-9BA0-49F2-954D-1D9BBD91D36B}">
      <dgm:prSet/>
      <dgm:spPr/>
      <dgm:t>
        <a:bodyPr/>
        <a:lstStyle/>
        <a:p>
          <a:endParaRPr lang="en-US"/>
        </a:p>
      </dgm:t>
    </dgm:pt>
    <dgm:pt modelId="{902DB6E5-A422-4C5B-AC6F-1A8503C268A0}" type="sibTrans" cxnId="{4B1B4959-9BA0-49F2-954D-1D9BBD91D36B}">
      <dgm:prSet/>
      <dgm:spPr/>
      <dgm:t>
        <a:bodyPr/>
        <a:lstStyle/>
        <a:p>
          <a:endParaRPr lang="en-US"/>
        </a:p>
      </dgm:t>
    </dgm:pt>
    <dgm:pt modelId="{61EDA5E4-0C1F-4D77-B2C3-2C0D90B0B8E6}" type="pres">
      <dgm:prSet presAssocID="{6C8A6426-268F-4C8F-8FED-002AC8423ABC}" presName="root" presStyleCnt="0">
        <dgm:presLayoutVars>
          <dgm:dir/>
          <dgm:resizeHandles val="exact"/>
        </dgm:presLayoutVars>
      </dgm:prSet>
      <dgm:spPr/>
    </dgm:pt>
    <dgm:pt modelId="{4565989B-E5FB-4120-8895-4F22B5F99C15}" type="pres">
      <dgm:prSet presAssocID="{604BACC2-0859-4E5E-8608-75677F20A76B}" presName="compNode" presStyleCnt="0"/>
      <dgm:spPr/>
    </dgm:pt>
    <dgm:pt modelId="{CF2A7FDC-6EAC-4E2F-BDDC-DD178686976D}" type="pres">
      <dgm:prSet presAssocID="{604BACC2-0859-4E5E-8608-75677F20A7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1C09E164-D3DD-4929-8880-B6F1F11BB9F4}" type="pres">
      <dgm:prSet presAssocID="{604BACC2-0859-4E5E-8608-75677F20A76B}" presName="spaceRect" presStyleCnt="0"/>
      <dgm:spPr/>
    </dgm:pt>
    <dgm:pt modelId="{94D30EA1-E0C4-4F87-A292-B779CC350017}" type="pres">
      <dgm:prSet presAssocID="{604BACC2-0859-4E5E-8608-75677F20A76B}" presName="textRect" presStyleLbl="revTx" presStyleIdx="0" presStyleCnt="4">
        <dgm:presLayoutVars>
          <dgm:chMax val="1"/>
          <dgm:chPref val="1"/>
        </dgm:presLayoutVars>
      </dgm:prSet>
      <dgm:spPr/>
    </dgm:pt>
    <dgm:pt modelId="{6F308480-B13D-4C44-B3EE-A109DB86C9BA}" type="pres">
      <dgm:prSet presAssocID="{50896218-BC84-46C3-B4DE-B559AF884E9B}" presName="sibTrans" presStyleCnt="0"/>
      <dgm:spPr/>
    </dgm:pt>
    <dgm:pt modelId="{82270655-D14E-4365-8566-081C51EED09D}" type="pres">
      <dgm:prSet presAssocID="{06C7D5E6-0FD2-4D1C-9C77-44CA34F2C05C}" presName="compNode" presStyleCnt="0"/>
      <dgm:spPr/>
    </dgm:pt>
    <dgm:pt modelId="{11C6322F-45A4-4EE5-B715-AB41CFD11449}" type="pres">
      <dgm:prSet presAssocID="{06C7D5E6-0FD2-4D1C-9C77-44CA34F2C0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67ACCBEF-F1C8-43D2-916A-CC61EC988AC8}" type="pres">
      <dgm:prSet presAssocID="{06C7D5E6-0FD2-4D1C-9C77-44CA34F2C05C}" presName="spaceRect" presStyleCnt="0"/>
      <dgm:spPr/>
    </dgm:pt>
    <dgm:pt modelId="{38D847EE-6ED5-48E8-B201-5EF26CFD00E6}" type="pres">
      <dgm:prSet presAssocID="{06C7D5E6-0FD2-4D1C-9C77-44CA34F2C05C}" presName="textRect" presStyleLbl="revTx" presStyleIdx="1" presStyleCnt="4">
        <dgm:presLayoutVars>
          <dgm:chMax val="1"/>
          <dgm:chPref val="1"/>
        </dgm:presLayoutVars>
      </dgm:prSet>
      <dgm:spPr/>
    </dgm:pt>
    <dgm:pt modelId="{FC5FA6C7-DA86-4C09-BD11-39C9BC703A7C}" type="pres">
      <dgm:prSet presAssocID="{9C2E2597-E061-48C0-B0CC-82E58A194B10}" presName="sibTrans" presStyleCnt="0"/>
      <dgm:spPr/>
    </dgm:pt>
    <dgm:pt modelId="{855CB0EA-5416-4117-8C3E-77E93171BDCF}" type="pres">
      <dgm:prSet presAssocID="{F37A2459-D751-49BD-8BFC-558E678AD1CF}" presName="compNode" presStyleCnt="0"/>
      <dgm:spPr/>
    </dgm:pt>
    <dgm:pt modelId="{A32D6413-E11F-4327-870C-45D3D9AEA3B1}" type="pres">
      <dgm:prSet presAssocID="{F37A2459-D751-49BD-8BFC-558E678AD1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94263294-E1F1-4D3F-AE51-BD9E3C6BE754}" type="pres">
      <dgm:prSet presAssocID="{F37A2459-D751-49BD-8BFC-558E678AD1CF}" presName="spaceRect" presStyleCnt="0"/>
      <dgm:spPr/>
    </dgm:pt>
    <dgm:pt modelId="{0B1A743C-242A-45B9-AD5B-76777EC9C1BB}" type="pres">
      <dgm:prSet presAssocID="{F37A2459-D751-49BD-8BFC-558E678AD1CF}" presName="textRect" presStyleLbl="revTx" presStyleIdx="2" presStyleCnt="4">
        <dgm:presLayoutVars>
          <dgm:chMax val="1"/>
          <dgm:chPref val="1"/>
        </dgm:presLayoutVars>
      </dgm:prSet>
      <dgm:spPr/>
    </dgm:pt>
    <dgm:pt modelId="{7C9E385D-2CBB-49ED-91BE-05DFC1C4A422}" type="pres">
      <dgm:prSet presAssocID="{81DD09F4-8B28-4B3E-B8A1-91578141C369}" presName="sibTrans" presStyleCnt="0"/>
      <dgm:spPr/>
    </dgm:pt>
    <dgm:pt modelId="{313F09C0-D34E-464A-B033-713BAC3B095D}" type="pres">
      <dgm:prSet presAssocID="{DB3732E3-187F-4314-B380-BBF0FDA57D60}" presName="compNode" presStyleCnt="0"/>
      <dgm:spPr/>
    </dgm:pt>
    <dgm:pt modelId="{F5E83D84-2EC0-429E-BDA5-0A8F053455AD}" type="pres">
      <dgm:prSet presAssocID="{DB3732E3-187F-4314-B380-BBF0FDA57D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DC21859-C9E3-4026-B9F5-D39B26C3EF32}" type="pres">
      <dgm:prSet presAssocID="{DB3732E3-187F-4314-B380-BBF0FDA57D60}" presName="spaceRect" presStyleCnt="0"/>
      <dgm:spPr/>
    </dgm:pt>
    <dgm:pt modelId="{A09085D6-52BB-4639-AA0E-EAF50D718111}" type="pres">
      <dgm:prSet presAssocID="{DB3732E3-187F-4314-B380-BBF0FDA57D6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3688504-F89A-4064-A68E-2D6503406490}" type="presOf" srcId="{6C8A6426-268F-4C8F-8FED-002AC8423ABC}" destId="{61EDA5E4-0C1F-4D77-B2C3-2C0D90B0B8E6}" srcOrd="0" destOrd="0" presId="urn:microsoft.com/office/officeart/2018/2/layout/IconLabelList"/>
    <dgm:cxn modelId="{AB650162-6BB6-4AA6-9892-44AEB2093BE2}" type="presOf" srcId="{F37A2459-D751-49BD-8BFC-558E678AD1CF}" destId="{0B1A743C-242A-45B9-AD5B-76777EC9C1BB}" srcOrd="0" destOrd="0" presId="urn:microsoft.com/office/officeart/2018/2/layout/IconLabelList"/>
    <dgm:cxn modelId="{3C046748-F196-47C6-8839-0DF6A5638A34}" srcId="{6C8A6426-268F-4C8F-8FED-002AC8423ABC}" destId="{F37A2459-D751-49BD-8BFC-558E678AD1CF}" srcOrd="2" destOrd="0" parTransId="{083A404E-2128-4E26-BEE0-AEC3D3DF638C}" sibTransId="{81DD09F4-8B28-4B3E-B8A1-91578141C369}"/>
    <dgm:cxn modelId="{B352AC6D-1C8A-4E78-866F-8827481EC1B8}" srcId="{6C8A6426-268F-4C8F-8FED-002AC8423ABC}" destId="{06C7D5E6-0FD2-4D1C-9C77-44CA34F2C05C}" srcOrd="1" destOrd="0" parTransId="{0AFB3C7A-8903-4842-BEB6-201CB3DF6033}" sibTransId="{9C2E2597-E061-48C0-B0CC-82E58A194B10}"/>
    <dgm:cxn modelId="{4B1B4959-9BA0-49F2-954D-1D9BBD91D36B}" srcId="{6C8A6426-268F-4C8F-8FED-002AC8423ABC}" destId="{DB3732E3-187F-4314-B380-BBF0FDA57D60}" srcOrd="3" destOrd="0" parTransId="{BDABFED5-6651-41DD-9D78-814D533FC7C6}" sibTransId="{902DB6E5-A422-4C5B-AC6F-1A8503C268A0}"/>
    <dgm:cxn modelId="{92CA4C80-8DA8-4E59-B897-5155BFB74BFA}" type="presOf" srcId="{06C7D5E6-0FD2-4D1C-9C77-44CA34F2C05C}" destId="{38D847EE-6ED5-48E8-B201-5EF26CFD00E6}" srcOrd="0" destOrd="0" presId="urn:microsoft.com/office/officeart/2018/2/layout/IconLabelList"/>
    <dgm:cxn modelId="{F6F5C892-3C68-4787-B5D3-8661E2CEAE20}" type="presOf" srcId="{DB3732E3-187F-4314-B380-BBF0FDA57D60}" destId="{A09085D6-52BB-4639-AA0E-EAF50D718111}" srcOrd="0" destOrd="0" presId="urn:microsoft.com/office/officeart/2018/2/layout/IconLabelList"/>
    <dgm:cxn modelId="{09EC66D0-B8E1-43B8-B48B-B06FF2F8F9FD}" type="presOf" srcId="{604BACC2-0859-4E5E-8608-75677F20A76B}" destId="{94D30EA1-E0C4-4F87-A292-B779CC350017}" srcOrd="0" destOrd="0" presId="urn:microsoft.com/office/officeart/2018/2/layout/IconLabelList"/>
    <dgm:cxn modelId="{286EDDD3-56CA-4578-BDE0-FD91FDB85A18}" srcId="{6C8A6426-268F-4C8F-8FED-002AC8423ABC}" destId="{604BACC2-0859-4E5E-8608-75677F20A76B}" srcOrd="0" destOrd="0" parTransId="{27DC4931-CF24-404F-B7E6-DED4FA5584B4}" sibTransId="{50896218-BC84-46C3-B4DE-B559AF884E9B}"/>
    <dgm:cxn modelId="{F2479CF7-5B0B-48E9-A537-148756502F00}" type="presParOf" srcId="{61EDA5E4-0C1F-4D77-B2C3-2C0D90B0B8E6}" destId="{4565989B-E5FB-4120-8895-4F22B5F99C15}" srcOrd="0" destOrd="0" presId="urn:microsoft.com/office/officeart/2018/2/layout/IconLabelList"/>
    <dgm:cxn modelId="{5F29E378-0977-4F36-9FED-BFADBC92E410}" type="presParOf" srcId="{4565989B-E5FB-4120-8895-4F22B5F99C15}" destId="{CF2A7FDC-6EAC-4E2F-BDDC-DD178686976D}" srcOrd="0" destOrd="0" presId="urn:microsoft.com/office/officeart/2018/2/layout/IconLabelList"/>
    <dgm:cxn modelId="{4A836F7E-F405-428E-AB9D-472BC2D4E8D5}" type="presParOf" srcId="{4565989B-E5FB-4120-8895-4F22B5F99C15}" destId="{1C09E164-D3DD-4929-8880-B6F1F11BB9F4}" srcOrd="1" destOrd="0" presId="urn:microsoft.com/office/officeart/2018/2/layout/IconLabelList"/>
    <dgm:cxn modelId="{C7FED33C-4472-4DDD-B979-6FDE99374030}" type="presParOf" srcId="{4565989B-E5FB-4120-8895-4F22B5F99C15}" destId="{94D30EA1-E0C4-4F87-A292-B779CC350017}" srcOrd="2" destOrd="0" presId="urn:microsoft.com/office/officeart/2018/2/layout/IconLabelList"/>
    <dgm:cxn modelId="{ECB2EA97-C130-4440-B180-BF2CCF857472}" type="presParOf" srcId="{61EDA5E4-0C1F-4D77-B2C3-2C0D90B0B8E6}" destId="{6F308480-B13D-4C44-B3EE-A109DB86C9BA}" srcOrd="1" destOrd="0" presId="urn:microsoft.com/office/officeart/2018/2/layout/IconLabelList"/>
    <dgm:cxn modelId="{259A8103-42BF-4E89-9889-704E09561BF5}" type="presParOf" srcId="{61EDA5E4-0C1F-4D77-B2C3-2C0D90B0B8E6}" destId="{82270655-D14E-4365-8566-081C51EED09D}" srcOrd="2" destOrd="0" presId="urn:microsoft.com/office/officeart/2018/2/layout/IconLabelList"/>
    <dgm:cxn modelId="{D5C3E96A-22C2-4620-A971-39BD15AC8333}" type="presParOf" srcId="{82270655-D14E-4365-8566-081C51EED09D}" destId="{11C6322F-45A4-4EE5-B715-AB41CFD11449}" srcOrd="0" destOrd="0" presId="urn:microsoft.com/office/officeart/2018/2/layout/IconLabelList"/>
    <dgm:cxn modelId="{DCEF540E-063C-4E0E-BD43-8D0741AE11F3}" type="presParOf" srcId="{82270655-D14E-4365-8566-081C51EED09D}" destId="{67ACCBEF-F1C8-43D2-916A-CC61EC988AC8}" srcOrd="1" destOrd="0" presId="urn:microsoft.com/office/officeart/2018/2/layout/IconLabelList"/>
    <dgm:cxn modelId="{78D0362E-9ACC-4BEC-97C0-754B202B703D}" type="presParOf" srcId="{82270655-D14E-4365-8566-081C51EED09D}" destId="{38D847EE-6ED5-48E8-B201-5EF26CFD00E6}" srcOrd="2" destOrd="0" presId="urn:microsoft.com/office/officeart/2018/2/layout/IconLabelList"/>
    <dgm:cxn modelId="{D4BE1AFA-B790-496B-8F59-124C8E876AC4}" type="presParOf" srcId="{61EDA5E4-0C1F-4D77-B2C3-2C0D90B0B8E6}" destId="{FC5FA6C7-DA86-4C09-BD11-39C9BC703A7C}" srcOrd="3" destOrd="0" presId="urn:microsoft.com/office/officeart/2018/2/layout/IconLabelList"/>
    <dgm:cxn modelId="{57053441-2834-47DD-AB48-8F3F92698865}" type="presParOf" srcId="{61EDA5E4-0C1F-4D77-B2C3-2C0D90B0B8E6}" destId="{855CB0EA-5416-4117-8C3E-77E93171BDCF}" srcOrd="4" destOrd="0" presId="urn:microsoft.com/office/officeart/2018/2/layout/IconLabelList"/>
    <dgm:cxn modelId="{E05853EC-D4CF-47C6-986A-E4BD3C89105B}" type="presParOf" srcId="{855CB0EA-5416-4117-8C3E-77E93171BDCF}" destId="{A32D6413-E11F-4327-870C-45D3D9AEA3B1}" srcOrd="0" destOrd="0" presId="urn:microsoft.com/office/officeart/2018/2/layout/IconLabelList"/>
    <dgm:cxn modelId="{B891B88A-C240-4573-BCEA-EBDA2543EE78}" type="presParOf" srcId="{855CB0EA-5416-4117-8C3E-77E93171BDCF}" destId="{94263294-E1F1-4D3F-AE51-BD9E3C6BE754}" srcOrd="1" destOrd="0" presId="urn:microsoft.com/office/officeart/2018/2/layout/IconLabelList"/>
    <dgm:cxn modelId="{85F5E056-DE9E-4909-9D2D-E805E92FF608}" type="presParOf" srcId="{855CB0EA-5416-4117-8C3E-77E93171BDCF}" destId="{0B1A743C-242A-45B9-AD5B-76777EC9C1BB}" srcOrd="2" destOrd="0" presId="urn:microsoft.com/office/officeart/2018/2/layout/IconLabelList"/>
    <dgm:cxn modelId="{BA3EBE19-1F63-4F48-90BE-7452DF6BC42D}" type="presParOf" srcId="{61EDA5E4-0C1F-4D77-B2C3-2C0D90B0B8E6}" destId="{7C9E385D-2CBB-49ED-91BE-05DFC1C4A422}" srcOrd="5" destOrd="0" presId="urn:microsoft.com/office/officeart/2018/2/layout/IconLabelList"/>
    <dgm:cxn modelId="{ED044113-A110-4565-A20B-2FBC751A2C87}" type="presParOf" srcId="{61EDA5E4-0C1F-4D77-B2C3-2C0D90B0B8E6}" destId="{313F09C0-D34E-464A-B033-713BAC3B095D}" srcOrd="6" destOrd="0" presId="urn:microsoft.com/office/officeart/2018/2/layout/IconLabelList"/>
    <dgm:cxn modelId="{D91D77FA-6311-4993-BDBC-F5F8ADB488F4}" type="presParOf" srcId="{313F09C0-D34E-464A-B033-713BAC3B095D}" destId="{F5E83D84-2EC0-429E-BDA5-0A8F053455AD}" srcOrd="0" destOrd="0" presId="urn:microsoft.com/office/officeart/2018/2/layout/IconLabelList"/>
    <dgm:cxn modelId="{43B1443D-D1F8-4111-B650-F731560E0361}" type="presParOf" srcId="{313F09C0-D34E-464A-B033-713BAC3B095D}" destId="{CDC21859-C9E3-4026-B9F5-D39B26C3EF32}" srcOrd="1" destOrd="0" presId="urn:microsoft.com/office/officeart/2018/2/layout/IconLabelList"/>
    <dgm:cxn modelId="{0F8EC25F-D544-4C3B-A381-3BE20FD5B50D}" type="presParOf" srcId="{313F09C0-D34E-464A-B033-713BAC3B095D}" destId="{A09085D6-52BB-4639-AA0E-EAF50D7181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DD905B-6BEF-4003-AC09-1CABB1EBE8F1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61795C-28FF-447E-ACD5-84478CB2A893}">
      <dgm:prSet/>
      <dgm:spPr/>
      <dgm:t>
        <a:bodyPr/>
        <a:lstStyle/>
        <a:p>
          <a:r>
            <a:rPr lang="en-US"/>
            <a:t>To provide a centralized platform for managing all aspects of the Course Registration process.</a:t>
          </a:r>
        </a:p>
      </dgm:t>
    </dgm:pt>
    <dgm:pt modelId="{0E9410E2-29BD-4C33-8EA1-2A1B34B81C7E}" type="parTrans" cxnId="{8BF31D64-591A-4680-AEB8-36F3444A0A47}">
      <dgm:prSet/>
      <dgm:spPr/>
      <dgm:t>
        <a:bodyPr/>
        <a:lstStyle/>
        <a:p>
          <a:endParaRPr lang="en-US"/>
        </a:p>
      </dgm:t>
    </dgm:pt>
    <dgm:pt modelId="{11BC7CE5-3A7F-4900-9D4B-937B24BB47F0}" type="sibTrans" cxnId="{8BF31D64-591A-4680-AEB8-36F3444A0A47}">
      <dgm:prSet/>
      <dgm:spPr/>
      <dgm:t>
        <a:bodyPr/>
        <a:lstStyle/>
        <a:p>
          <a:endParaRPr lang="en-US"/>
        </a:p>
      </dgm:t>
    </dgm:pt>
    <dgm:pt modelId="{AA96B24C-FD87-45DC-BE0D-DE4E2D72BC30}">
      <dgm:prSet/>
      <dgm:spPr/>
      <dgm:t>
        <a:bodyPr/>
        <a:lstStyle/>
        <a:p>
          <a:r>
            <a:rPr lang="en-US"/>
            <a:t>To manage the entire process from Student Registration, to Admin functionalities like Approval, handling of courses till Professor functionalities like abilities to add grades and view students enrolled for the course; a comprehensive system has been developed.</a:t>
          </a:r>
        </a:p>
      </dgm:t>
    </dgm:pt>
    <dgm:pt modelId="{6C5795DB-9BF0-4A3F-9765-698E93E99E50}" type="parTrans" cxnId="{9DFC7D57-A31E-4CD8-B9F4-3F411FECF91E}">
      <dgm:prSet/>
      <dgm:spPr/>
      <dgm:t>
        <a:bodyPr/>
        <a:lstStyle/>
        <a:p>
          <a:endParaRPr lang="en-US"/>
        </a:p>
      </dgm:t>
    </dgm:pt>
    <dgm:pt modelId="{F490703B-9064-47CE-B08B-16A4A77CF5DE}" type="sibTrans" cxnId="{9DFC7D57-A31E-4CD8-B9F4-3F411FECF91E}">
      <dgm:prSet/>
      <dgm:spPr/>
      <dgm:t>
        <a:bodyPr/>
        <a:lstStyle/>
        <a:p>
          <a:endParaRPr lang="en-US"/>
        </a:p>
      </dgm:t>
    </dgm:pt>
    <dgm:pt modelId="{9FC26A98-6360-4E89-8BFA-2DF53B839DFD}">
      <dgm:prSet/>
      <dgm:spPr/>
      <dgm:t>
        <a:bodyPr/>
        <a:lstStyle/>
        <a:p>
          <a:r>
            <a:rPr lang="en-US"/>
            <a:t>To provide a way for students to get notified when their actions are successful and also to make payments for the registered courses.</a:t>
          </a:r>
        </a:p>
      </dgm:t>
    </dgm:pt>
    <dgm:pt modelId="{AFB48825-4FC1-4491-9194-F3633630035C}" type="parTrans" cxnId="{1ADE5530-101E-44C0-9689-1766A480D75F}">
      <dgm:prSet/>
      <dgm:spPr/>
      <dgm:t>
        <a:bodyPr/>
        <a:lstStyle/>
        <a:p>
          <a:endParaRPr lang="en-US"/>
        </a:p>
      </dgm:t>
    </dgm:pt>
    <dgm:pt modelId="{6CA7FB5B-8B6C-4657-8A18-ACD4E41A5D13}" type="sibTrans" cxnId="{1ADE5530-101E-44C0-9689-1766A480D75F}">
      <dgm:prSet/>
      <dgm:spPr/>
      <dgm:t>
        <a:bodyPr/>
        <a:lstStyle/>
        <a:p>
          <a:endParaRPr lang="en-US"/>
        </a:p>
      </dgm:t>
    </dgm:pt>
    <dgm:pt modelId="{1941D232-4A24-4572-A417-5D09023EDDFA}">
      <dgm:prSet/>
      <dgm:spPr/>
      <dgm:t>
        <a:bodyPr/>
        <a:lstStyle/>
        <a:p>
          <a:r>
            <a:rPr lang="en-US"/>
            <a:t>To provide a way for admin to modify the course catalog, generate report cards for students and also manage users.</a:t>
          </a:r>
        </a:p>
      </dgm:t>
    </dgm:pt>
    <dgm:pt modelId="{B8BF43C1-959C-4CE7-9266-50F7F6A68748}" type="parTrans" cxnId="{5AE35F8C-3841-436F-B330-F69C5A105CE5}">
      <dgm:prSet/>
      <dgm:spPr/>
      <dgm:t>
        <a:bodyPr/>
        <a:lstStyle/>
        <a:p>
          <a:endParaRPr lang="en-US"/>
        </a:p>
      </dgm:t>
    </dgm:pt>
    <dgm:pt modelId="{818907EB-CDD5-48D6-8756-3BD70602597C}" type="sibTrans" cxnId="{5AE35F8C-3841-436F-B330-F69C5A105CE5}">
      <dgm:prSet/>
      <dgm:spPr/>
      <dgm:t>
        <a:bodyPr/>
        <a:lstStyle/>
        <a:p>
          <a:endParaRPr lang="en-US"/>
        </a:p>
      </dgm:t>
    </dgm:pt>
    <dgm:pt modelId="{0433D2BF-7355-4015-872C-042855021342}">
      <dgm:prSet/>
      <dgm:spPr/>
      <dgm:t>
        <a:bodyPr/>
        <a:lstStyle/>
        <a:p>
          <a:r>
            <a:rPr lang="en-US"/>
            <a:t>To provide a way for professors to view the students enrolled in only those courses which he teaches.</a:t>
          </a:r>
        </a:p>
      </dgm:t>
    </dgm:pt>
    <dgm:pt modelId="{F609E946-25BD-4781-A701-4CB3632ACE84}" type="parTrans" cxnId="{7940D8A1-16CA-486C-8C86-D7DAE1C0A7A6}">
      <dgm:prSet/>
      <dgm:spPr/>
      <dgm:t>
        <a:bodyPr/>
        <a:lstStyle/>
        <a:p>
          <a:endParaRPr lang="en-US"/>
        </a:p>
      </dgm:t>
    </dgm:pt>
    <dgm:pt modelId="{D2486A0F-5C95-4DBC-B4A7-54FFC6AF8BD6}" type="sibTrans" cxnId="{7940D8A1-16CA-486C-8C86-D7DAE1C0A7A6}">
      <dgm:prSet/>
      <dgm:spPr/>
      <dgm:t>
        <a:bodyPr/>
        <a:lstStyle/>
        <a:p>
          <a:endParaRPr lang="en-US"/>
        </a:p>
      </dgm:t>
    </dgm:pt>
    <dgm:pt modelId="{873A1B37-B410-4EAC-BDCD-10D9CDC23A7C}" type="pres">
      <dgm:prSet presAssocID="{A1DD905B-6BEF-4003-AC09-1CABB1EBE8F1}" presName="outerComposite" presStyleCnt="0">
        <dgm:presLayoutVars>
          <dgm:chMax val="5"/>
          <dgm:dir/>
          <dgm:resizeHandles val="exact"/>
        </dgm:presLayoutVars>
      </dgm:prSet>
      <dgm:spPr/>
    </dgm:pt>
    <dgm:pt modelId="{A7CEC4DF-A453-4CC0-9E1D-747787EF4686}" type="pres">
      <dgm:prSet presAssocID="{A1DD905B-6BEF-4003-AC09-1CABB1EBE8F1}" presName="dummyMaxCanvas" presStyleCnt="0">
        <dgm:presLayoutVars/>
      </dgm:prSet>
      <dgm:spPr/>
    </dgm:pt>
    <dgm:pt modelId="{7A33723D-555C-4A9B-8F3B-36C53C04B8AB}" type="pres">
      <dgm:prSet presAssocID="{A1DD905B-6BEF-4003-AC09-1CABB1EBE8F1}" presName="FiveNodes_1" presStyleLbl="node1" presStyleIdx="0" presStyleCnt="5">
        <dgm:presLayoutVars>
          <dgm:bulletEnabled val="1"/>
        </dgm:presLayoutVars>
      </dgm:prSet>
      <dgm:spPr/>
    </dgm:pt>
    <dgm:pt modelId="{87D64634-2281-4147-AED1-1BD175C58089}" type="pres">
      <dgm:prSet presAssocID="{A1DD905B-6BEF-4003-AC09-1CABB1EBE8F1}" presName="FiveNodes_2" presStyleLbl="node1" presStyleIdx="1" presStyleCnt="5">
        <dgm:presLayoutVars>
          <dgm:bulletEnabled val="1"/>
        </dgm:presLayoutVars>
      </dgm:prSet>
      <dgm:spPr/>
    </dgm:pt>
    <dgm:pt modelId="{F344BA4F-0350-49F5-805E-354F2BCBB18B}" type="pres">
      <dgm:prSet presAssocID="{A1DD905B-6BEF-4003-AC09-1CABB1EBE8F1}" presName="FiveNodes_3" presStyleLbl="node1" presStyleIdx="2" presStyleCnt="5">
        <dgm:presLayoutVars>
          <dgm:bulletEnabled val="1"/>
        </dgm:presLayoutVars>
      </dgm:prSet>
      <dgm:spPr/>
    </dgm:pt>
    <dgm:pt modelId="{FB39672B-280D-410C-ABAA-12EF8D8DF133}" type="pres">
      <dgm:prSet presAssocID="{A1DD905B-6BEF-4003-AC09-1CABB1EBE8F1}" presName="FiveNodes_4" presStyleLbl="node1" presStyleIdx="3" presStyleCnt="5">
        <dgm:presLayoutVars>
          <dgm:bulletEnabled val="1"/>
        </dgm:presLayoutVars>
      </dgm:prSet>
      <dgm:spPr/>
    </dgm:pt>
    <dgm:pt modelId="{A942AEA0-C708-4CDF-8F5C-9C5B6236C007}" type="pres">
      <dgm:prSet presAssocID="{A1DD905B-6BEF-4003-AC09-1CABB1EBE8F1}" presName="FiveNodes_5" presStyleLbl="node1" presStyleIdx="4" presStyleCnt="5">
        <dgm:presLayoutVars>
          <dgm:bulletEnabled val="1"/>
        </dgm:presLayoutVars>
      </dgm:prSet>
      <dgm:spPr/>
    </dgm:pt>
    <dgm:pt modelId="{0FCF046A-65B2-489A-AF4A-22C4587E76ED}" type="pres">
      <dgm:prSet presAssocID="{A1DD905B-6BEF-4003-AC09-1CABB1EBE8F1}" presName="FiveConn_1-2" presStyleLbl="fgAccFollowNode1" presStyleIdx="0" presStyleCnt="4">
        <dgm:presLayoutVars>
          <dgm:bulletEnabled val="1"/>
        </dgm:presLayoutVars>
      </dgm:prSet>
      <dgm:spPr/>
    </dgm:pt>
    <dgm:pt modelId="{403C721C-17C3-4A2A-9F71-F8C9532A3ED9}" type="pres">
      <dgm:prSet presAssocID="{A1DD905B-6BEF-4003-AC09-1CABB1EBE8F1}" presName="FiveConn_2-3" presStyleLbl="fgAccFollowNode1" presStyleIdx="1" presStyleCnt="4">
        <dgm:presLayoutVars>
          <dgm:bulletEnabled val="1"/>
        </dgm:presLayoutVars>
      </dgm:prSet>
      <dgm:spPr/>
    </dgm:pt>
    <dgm:pt modelId="{17B19E79-E1C0-43FB-A4DD-26FFED845979}" type="pres">
      <dgm:prSet presAssocID="{A1DD905B-6BEF-4003-AC09-1CABB1EBE8F1}" presName="FiveConn_3-4" presStyleLbl="fgAccFollowNode1" presStyleIdx="2" presStyleCnt="4">
        <dgm:presLayoutVars>
          <dgm:bulletEnabled val="1"/>
        </dgm:presLayoutVars>
      </dgm:prSet>
      <dgm:spPr/>
    </dgm:pt>
    <dgm:pt modelId="{BD69ED84-B5D8-4DA7-8005-10406D80A8E5}" type="pres">
      <dgm:prSet presAssocID="{A1DD905B-6BEF-4003-AC09-1CABB1EBE8F1}" presName="FiveConn_4-5" presStyleLbl="fgAccFollowNode1" presStyleIdx="3" presStyleCnt="4">
        <dgm:presLayoutVars>
          <dgm:bulletEnabled val="1"/>
        </dgm:presLayoutVars>
      </dgm:prSet>
      <dgm:spPr/>
    </dgm:pt>
    <dgm:pt modelId="{83C8D2AC-9114-43E9-A38B-5C3F18ABAEFD}" type="pres">
      <dgm:prSet presAssocID="{A1DD905B-6BEF-4003-AC09-1CABB1EBE8F1}" presName="FiveNodes_1_text" presStyleLbl="node1" presStyleIdx="4" presStyleCnt="5">
        <dgm:presLayoutVars>
          <dgm:bulletEnabled val="1"/>
        </dgm:presLayoutVars>
      </dgm:prSet>
      <dgm:spPr/>
    </dgm:pt>
    <dgm:pt modelId="{2ED24649-D867-42F1-855C-7985EE5EF39D}" type="pres">
      <dgm:prSet presAssocID="{A1DD905B-6BEF-4003-AC09-1CABB1EBE8F1}" presName="FiveNodes_2_text" presStyleLbl="node1" presStyleIdx="4" presStyleCnt="5">
        <dgm:presLayoutVars>
          <dgm:bulletEnabled val="1"/>
        </dgm:presLayoutVars>
      </dgm:prSet>
      <dgm:spPr/>
    </dgm:pt>
    <dgm:pt modelId="{74731426-5D36-4438-8533-8077050BCC83}" type="pres">
      <dgm:prSet presAssocID="{A1DD905B-6BEF-4003-AC09-1CABB1EBE8F1}" presName="FiveNodes_3_text" presStyleLbl="node1" presStyleIdx="4" presStyleCnt="5">
        <dgm:presLayoutVars>
          <dgm:bulletEnabled val="1"/>
        </dgm:presLayoutVars>
      </dgm:prSet>
      <dgm:spPr/>
    </dgm:pt>
    <dgm:pt modelId="{E9321528-7FD0-4AFF-9FF9-530E84C098DD}" type="pres">
      <dgm:prSet presAssocID="{A1DD905B-6BEF-4003-AC09-1CABB1EBE8F1}" presName="FiveNodes_4_text" presStyleLbl="node1" presStyleIdx="4" presStyleCnt="5">
        <dgm:presLayoutVars>
          <dgm:bulletEnabled val="1"/>
        </dgm:presLayoutVars>
      </dgm:prSet>
      <dgm:spPr/>
    </dgm:pt>
    <dgm:pt modelId="{9114E202-681D-453D-93A8-580C3247F7BE}" type="pres">
      <dgm:prSet presAssocID="{A1DD905B-6BEF-4003-AC09-1CABB1EBE8F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F6D78C14-590E-4FEC-A012-07E2A822CE3C}" type="presOf" srcId="{AA96B24C-FD87-45DC-BE0D-DE4E2D72BC30}" destId="{2ED24649-D867-42F1-855C-7985EE5EF39D}" srcOrd="1" destOrd="0" presId="urn:microsoft.com/office/officeart/2005/8/layout/vProcess5"/>
    <dgm:cxn modelId="{FEDFBC26-6458-46F7-96E9-E3719190DEC1}" type="presOf" srcId="{8F61795C-28FF-447E-ACD5-84478CB2A893}" destId="{7A33723D-555C-4A9B-8F3B-36C53C04B8AB}" srcOrd="0" destOrd="0" presId="urn:microsoft.com/office/officeart/2005/8/layout/vProcess5"/>
    <dgm:cxn modelId="{EBADF82E-F8E1-428A-A072-D222FD801ADB}" type="presOf" srcId="{818907EB-CDD5-48D6-8756-3BD70602597C}" destId="{BD69ED84-B5D8-4DA7-8005-10406D80A8E5}" srcOrd="0" destOrd="0" presId="urn:microsoft.com/office/officeart/2005/8/layout/vProcess5"/>
    <dgm:cxn modelId="{1ADE5530-101E-44C0-9689-1766A480D75F}" srcId="{A1DD905B-6BEF-4003-AC09-1CABB1EBE8F1}" destId="{9FC26A98-6360-4E89-8BFA-2DF53B839DFD}" srcOrd="2" destOrd="0" parTransId="{AFB48825-4FC1-4491-9194-F3633630035C}" sibTransId="{6CA7FB5B-8B6C-4657-8A18-ACD4E41A5D13}"/>
    <dgm:cxn modelId="{8BF31D64-591A-4680-AEB8-36F3444A0A47}" srcId="{A1DD905B-6BEF-4003-AC09-1CABB1EBE8F1}" destId="{8F61795C-28FF-447E-ACD5-84478CB2A893}" srcOrd="0" destOrd="0" parTransId="{0E9410E2-29BD-4C33-8EA1-2A1B34B81C7E}" sibTransId="{11BC7CE5-3A7F-4900-9D4B-937B24BB47F0}"/>
    <dgm:cxn modelId="{4332CF46-1F20-4A89-BCD3-EA1091E9803A}" type="presOf" srcId="{1941D232-4A24-4572-A417-5D09023EDDFA}" destId="{E9321528-7FD0-4AFF-9FF9-530E84C098DD}" srcOrd="1" destOrd="0" presId="urn:microsoft.com/office/officeart/2005/8/layout/vProcess5"/>
    <dgm:cxn modelId="{98B7AC4B-712D-4891-82BE-D893DD8580D1}" type="presOf" srcId="{0433D2BF-7355-4015-872C-042855021342}" destId="{A942AEA0-C708-4CDF-8F5C-9C5B6236C007}" srcOrd="0" destOrd="0" presId="urn:microsoft.com/office/officeart/2005/8/layout/vProcess5"/>
    <dgm:cxn modelId="{27D4496F-B665-4E86-ADB4-FDBA9898DD0E}" type="presOf" srcId="{8F61795C-28FF-447E-ACD5-84478CB2A893}" destId="{83C8D2AC-9114-43E9-A38B-5C3F18ABAEFD}" srcOrd="1" destOrd="0" presId="urn:microsoft.com/office/officeart/2005/8/layout/vProcess5"/>
    <dgm:cxn modelId="{9DFC7D57-A31E-4CD8-B9F4-3F411FECF91E}" srcId="{A1DD905B-6BEF-4003-AC09-1CABB1EBE8F1}" destId="{AA96B24C-FD87-45DC-BE0D-DE4E2D72BC30}" srcOrd="1" destOrd="0" parTransId="{6C5795DB-9BF0-4A3F-9765-698E93E99E50}" sibTransId="{F490703B-9064-47CE-B08B-16A4A77CF5DE}"/>
    <dgm:cxn modelId="{B5698F57-58D2-4384-949A-18EE9161D768}" type="presOf" srcId="{9FC26A98-6360-4E89-8BFA-2DF53B839DFD}" destId="{F344BA4F-0350-49F5-805E-354F2BCBB18B}" srcOrd="0" destOrd="0" presId="urn:microsoft.com/office/officeart/2005/8/layout/vProcess5"/>
    <dgm:cxn modelId="{9B50F186-4CE0-4C11-876B-73C17B9A8DDB}" type="presOf" srcId="{0433D2BF-7355-4015-872C-042855021342}" destId="{9114E202-681D-453D-93A8-580C3247F7BE}" srcOrd="1" destOrd="0" presId="urn:microsoft.com/office/officeart/2005/8/layout/vProcess5"/>
    <dgm:cxn modelId="{35B65988-12E6-44CD-B355-69C41F647EE2}" type="presOf" srcId="{F490703B-9064-47CE-B08B-16A4A77CF5DE}" destId="{403C721C-17C3-4A2A-9F71-F8C9532A3ED9}" srcOrd="0" destOrd="0" presId="urn:microsoft.com/office/officeart/2005/8/layout/vProcess5"/>
    <dgm:cxn modelId="{5AE35F8C-3841-436F-B330-F69C5A105CE5}" srcId="{A1DD905B-6BEF-4003-AC09-1CABB1EBE8F1}" destId="{1941D232-4A24-4572-A417-5D09023EDDFA}" srcOrd="3" destOrd="0" parTransId="{B8BF43C1-959C-4CE7-9266-50F7F6A68748}" sibTransId="{818907EB-CDD5-48D6-8756-3BD70602597C}"/>
    <dgm:cxn modelId="{7940D8A1-16CA-486C-8C86-D7DAE1C0A7A6}" srcId="{A1DD905B-6BEF-4003-AC09-1CABB1EBE8F1}" destId="{0433D2BF-7355-4015-872C-042855021342}" srcOrd="4" destOrd="0" parTransId="{F609E946-25BD-4781-A701-4CB3632ACE84}" sibTransId="{D2486A0F-5C95-4DBC-B4A7-54FFC6AF8BD6}"/>
    <dgm:cxn modelId="{57518AB3-0E4D-4C68-A4AF-5C55DFEDFA21}" type="presOf" srcId="{9FC26A98-6360-4E89-8BFA-2DF53B839DFD}" destId="{74731426-5D36-4438-8533-8077050BCC83}" srcOrd="1" destOrd="0" presId="urn:microsoft.com/office/officeart/2005/8/layout/vProcess5"/>
    <dgm:cxn modelId="{65195FC0-3C08-4C14-8B08-FABE719B71C0}" type="presOf" srcId="{AA96B24C-FD87-45DC-BE0D-DE4E2D72BC30}" destId="{87D64634-2281-4147-AED1-1BD175C58089}" srcOrd="0" destOrd="0" presId="urn:microsoft.com/office/officeart/2005/8/layout/vProcess5"/>
    <dgm:cxn modelId="{31633ACD-A27E-48F7-80BC-F3C37357C0D3}" type="presOf" srcId="{6CA7FB5B-8B6C-4657-8A18-ACD4E41A5D13}" destId="{17B19E79-E1C0-43FB-A4DD-26FFED845979}" srcOrd="0" destOrd="0" presId="urn:microsoft.com/office/officeart/2005/8/layout/vProcess5"/>
    <dgm:cxn modelId="{B081BFCE-93C2-4F2F-B338-B7A9595D2494}" type="presOf" srcId="{1941D232-4A24-4572-A417-5D09023EDDFA}" destId="{FB39672B-280D-410C-ABAA-12EF8D8DF133}" srcOrd="0" destOrd="0" presId="urn:microsoft.com/office/officeart/2005/8/layout/vProcess5"/>
    <dgm:cxn modelId="{3AB1D4F4-8FE2-403A-BC01-0FB037E82E62}" type="presOf" srcId="{A1DD905B-6BEF-4003-AC09-1CABB1EBE8F1}" destId="{873A1B37-B410-4EAC-BDCD-10D9CDC23A7C}" srcOrd="0" destOrd="0" presId="urn:microsoft.com/office/officeart/2005/8/layout/vProcess5"/>
    <dgm:cxn modelId="{B33F6FFE-33BC-4177-957D-07A5A935672D}" type="presOf" srcId="{11BC7CE5-3A7F-4900-9D4B-937B24BB47F0}" destId="{0FCF046A-65B2-489A-AF4A-22C4587E76ED}" srcOrd="0" destOrd="0" presId="urn:microsoft.com/office/officeart/2005/8/layout/vProcess5"/>
    <dgm:cxn modelId="{0334C3D0-94E6-4646-B636-9B3607449D87}" type="presParOf" srcId="{873A1B37-B410-4EAC-BDCD-10D9CDC23A7C}" destId="{A7CEC4DF-A453-4CC0-9E1D-747787EF4686}" srcOrd="0" destOrd="0" presId="urn:microsoft.com/office/officeart/2005/8/layout/vProcess5"/>
    <dgm:cxn modelId="{9EB3733E-C706-4413-8280-9585E4ABF32A}" type="presParOf" srcId="{873A1B37-B410-4EAC-BDCD-10D9CDC23A7C}" destId="{7A33723D-555C-4A9B-8F3B-36C53C04B8AB}" srcOrd="1" destOrd="0" presId="urn:microsoft.com/office/officeart/2005/8/layout/vProcess5"/>
    <dgm:cxn modelId="{BEEF4F26-0203-4C5A-A8EF-87D35F7A10D6}" type="presParOf" srcId="{873A1B37-B410-4EAC-BDCD-10D9CDC23A7C}" destId="{87D64634-2281-4147-AED1-1BD175C58089}" srcOrd="2" destOrd="0" presId="urn:microsoft.com/office/officeart/2005/8/layout/vProcess5"/>
    <dgm:cxn modelId="{98C52171-02AD-4093-979F-84F4FADE803D}" type="presParOf" srcId="{873A1B37-B410-4EAC-BDCD-10D9CDC23A7C}" destId="{F344BA4F-0350-49F5-805E-354F2BCBB18B}" srcOrd="3" destOrd="0" presId="urn:microsoft.com/office/officeart/2005/8/layout/vProcess5"/>
    <dgm:cxn modelId="{D62CFBB7-B673-4CBB-9946-E037573083BB}" type="presParOf" srcId="{873A1B37-B410-4EAC-BDCD-10D9CDC23A7C}" destId="{FB39672B-280D-410C-ABAA-12EF8D8DF133}" srcOrd="4" destOrd="0" presId="urn:microsoft.com/office/officeart/2005/8/layout/vProcess5"/>
    <dgm:cxn modelId="{9D3FF329-7753-41B5-AEE4-0B3D7DB705C3}" type="presParOf" srcId="{873A1B37-B410-4EAC-BDCD-10D9CDC23A7C}" destId="{A942AEA0-C708-4CDF-8F5C-9C5B6236C007}" srcOrd="5" destOrd="0" presId="urn:microsoft.com/office/officeart/2005/8/layout/vProcess5"/>
    <dgm:cxn modelId="{9698A479-F5E0-47B1-8437-AF7938049AE1}" type="presParOf" srcId="{873A1B37-B410-4EAC-BDCD-10D9CDC23A7C}" destId="{0FCF046A-65B2-489A-AF4A-22C4587E76ED}" srcOrd="6" destOrd="0" presId="urn:microsoft.com/office/officeart/2005/8/layout/vProcess5"/>
    <dgm:cxn modelId="{A5519632-B9CF-456C-9C22-33DAB2259986}" type="presParOf" srcId="{873A1B37-B410-4EAC-BDCD-10D9CDC23A7C}" destId="{403C721C-17C3-4A2A-9F71-F8C9532A3ED9}" srcOrd="7" destOrd="0" presId="urn:microsoft.com/office/officeart/2005/8/layout/vProcess5"/>
    <dgm:cxn modelId="{3B53E3F3-2624-48FF-9247-6C159407812F}" type="presParOf" srcId="{873A1B37-B410-4EAC-BDCD-10D9CDC23A7C}" destId="{17B19E79-E1C0-43FB-A4DD-26FFED845979}" srcOrd="8" destOrd="0" presId="urn:microsoft.com/office/officeart/2005/8/layout/vProcess5"/>
    <dgm:cxn modelId="{564E2C21-A3D1-41B8-B3A1-4746ACD86D03}" type="presParOf" srcId="{873A1B37-B410-4EAC-BDCD-10D9CDC23A7C}" destId="{BD69ED84-B5D8-4DA7-8005-10406D80A8E5}" srcOrd="9" destOrd="0" presId="urn:microsoft.com/office/officeart/2005/8/layout/vProcess5"/>
    <dgm:cxn modelId="{A646EBD0-90C5-47C7-8850-2C6700BECDF0}" type="presParOf" srcId="{873A1B37-B410-4EAC-BDCD-10D9CDC23A7C}" destId="{83C8D2AC-9114-43E9-A38B-5C3F18ABAEFD}" srcOrd="10" destOrd="0" presId="urn:microsoft.com/office/officeart/2005/8/layout/vProcess5"/>
    <dgm:cxn modelId="{11E1D092-DD7A-4B36-84B0-A0F2F8224108}" type="presParOf" srcId="{873A1B37-B410-4EAC-BDCD-10D9CDC23A7C}" destId="{2ED24649-D867-42F1-855C-7985EE5EF39D}" srcOrd="11" destOrd="0" presId="urn:microsoft.com/office/officeart/2005/8/layout/vProcess5"/>
    <dgm:cxn modelId="{CE3680A0-5AE3-496C-911F-1BB25F367CF6}" type="presParOf" srcId="{873A1B37-B410-4EAC-BDCD-10D9CDC23A7C}" destId="{74731426-5D36-4438-8533-8077050BCC83}" srcOrd="12" destOrd="0" presId="urn:microsoft.com/office/officeart/2005/8/layout/vProcess5"/>
    <dgm:cxn modelId="{33A2CCC3-EE27-41AA-A458-F01D37074796}" type="presParOf" srcId="{873A1B37-B410-4EAC-BDCD-10D9CDC23A7C}" destId="{E9321528-7FD0-4AFF-9FF9-530E84C098DD}" srcOrd="13" destOrd="0" presId="urn:microsoft.com/office/officeart/2005/8/layout/vProcess5"/>
    <dgm:cxn modelId="{98B9F00A-5450-48E3-9DF5-1131D7084334}" type="presParOf" srcId="{873A1B37-B410-4EAC-BDCD-10D9CDC23A7C}" destId="{9114E202-681D-453D-93A8-580C3247F7B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FFBA7AD-3334-4FDA-81BC-C9E22E36AEF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22F3E4-E7B2-4BE2-96C5-FF376AED2048}">
      <dgm:prSet phldrT="[Text]"/>
      <dgm:spPr/>
      <dgm:t>
        <a:bodyPr/>
        <a:lstStyle/>
        <a:p>
          <a:r>
            <a:rPr lang="en-US"/>
            <a:t>Backend</a:t>
          </a:r>
        </a:p>
      </dgm:t>
    </dgm:pt>
    <dgm:pt modelId="{679E97CA-F6B3-40B8-86CE-365B839E2398}" type="parTrans" cxnId="{228B6536-E25B-465F-A864-CBA42A2937A0}">
      <dgm:prSet/>
      <dgm:spPr/>
      <dgm:t>
        <a:bodyPr/>
        <a:lstStyle/>
        <a:p>
          <a:endParaRPr lang="en-US"/>
        </a:p>
      </dgm:t>
    </dgm:pt>
    <dgm:pt modelId="{4060B6BC-DD21-44A8-B5E7-97814A8BA331}" type="sibTrans" cxnId="{228B6536-E25B-465F-A864-CBA42A2937A0}">
      <dgm:prSet/>
      <dgm:spPr/>
      <dgm:t>
        <a:bodyPr/>
        <a:lstStyle/>
        <a:p>
          <a:endParaRPr lang="en-US"/>
        </a:p>
      </dgm:t>
    </dgm:pt>
    <dgm:pt modelId="{51983EBB-0F76-4AC2-B50C-C1926C0465C9}">
      <dgm:prSet phldrT="[Text]"/>
      <dgm:spPr/>
      <dgm:t>
        <a:bodyPr/>
        <a:lstStyle/>
        <a:p>
          <a:r>
            <a:rPr lang="en-US"/>
            <a:t>Data</a:t>
          </a:r>
        </a:p>
      </dgm:t>
    </dgm:pt>
    <dgm:pt modelId="{58FB4B19-7EBB-4B8F-A2A3-4967C04EAE6F}" type="parTrans" cxnId="{3D8B2046-C909-4226-BEFE-D904B18DC906}">
      <dgm:prSet/>
      <dgm:spPr/>
      <dgm:t>
        <a:bodyPr/>
        <a:lstStyle/>
        <a:p>
          <a:endParaRPr lang="en-US"/>
        </a:p>
      </dgm:t>
    </dgm:pt>
    <dgm:pt modelId="{AE5AB95D-5AD4-4C40-B5EF-2550FE665826}" type="sibTrans" cxnId="{3D8B2046-C909-4226-BEFE-D904B18DC906}">
      <dgm:prSet/>
      <dgm:spPr/>
      <dgm:t>
        <a:bodyPr/>
        <a:lstStyle/>
        <a:p>
          <a:endParaRPr lang="en-US"/>
        </a:p>
      </dgm:t>
    </dgm:pt>
    <dgm:pt modelId="{0E588A82-346E-4CCA-BD0B-4C1031B77A70}">
      <dgm:prSet phldrT="[Text]"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SCM</a:t>
          </a:r>
          <a:endParaRPr lang="en-US"/>
        </a:p>
      </dgm:t>
    </dgm:pt>
    <dgm:pt modelId="{C2D014D1-1512-4690-BB2B-685D9686D3FE}" type="parTrans" cxnId="{A01F0655-7E7F-462D-8315-43ABA010C190}">
      <dgm:prSet/>
      <dgm:spPr/>
      <dgm:t>
        <a:bodyPr/>
        <a:lstStyle/>
        <a:p>
          <a:endParaRPr lang="en-US"/>
        </a:p>
      </dgm:t>
    </dgm:pt>
    <dgm:pt modelId="{6ABE4D83-82D3-471A-9782-1C5FB87D3CE3}" type="sibTrans" cxnId="{A01F0655-7E7F-462D-8315-43ABA010C190}">
      <dgm:prSet/>
      <dgm:spPr/>
      <dgm:t>
        <a:bodyPr/>
        <a:lstStyle/>
        <a:p>
          <a:endParaRPr lang="en-US"/>
        </a:p>
      </dgm:t>
    </dgm:pt>
    <dgm:pt modelId="{9917AFA4-DE7D-4C18-89FF-3FD38CEBC331}">
      <dgm:prSet phldrT="[Text]"/>
      <dgm:spPr/>
      <dgm:t>
        <a:bodyPr/>
        <a:lstStyle/>
        <a:p>
          <a:r>
            <a:rPr lang="en-US"/>
            <a:t>Git</a:t>
          </a:r>
        </a:p>
      </dgm:t>
    </dgm:pt>
    <dgm:pt modelId="{11517396-9096-4EA9-861F-549799BD9EF5}" type="sibTrans" cxnId="{34BEE3B6-B3DC-4853-961D-7F1E8B703FEE}">
      <dgm:prSet/>
      <dgm:spPr/>
      <dgm:t>
        <a:bodyPr/>
        <a:lstStyle/>
        <a:p>
          <a:endParaRPr lang="en-US"/>
        </a:p>
      </dgm:t>
    </dgm:pt>
    <dgm:pt modelId="{B52DE5E2-6796-4484-9512-098337DA2007}" type="parTrans" cxnId="{34BEE3B6-B3DC-4853-961D-7F1E8B703FEE}">
      <dgm:prSet/>
      <dgm:spPr/>
      <dgm:t>
        <a:bodyPr/>
        <a:lstStyle/>
        <a:p>
          <a:endParaRPr lang="en-US"/>
        </a:p>
      </dgm:t>
    </dgm:pt>
    <dgm:pt modelId="{11702827-B7AA-460C-A33F-6388F5BF6A56}">
      <dgm:prSet phldrT="[Text]"/>
      <dgm:spPr/>
      <dgm:t>
        <a:bodyPr/>
        <a:lstStyle/>
        <a:p>
          <a:r>
            <a:rPr lang="en-US"/>
            <a:t>MySQL</a:t>
          </a:r>
        </a:p>
      </dgm:t>
    </dgm:pt>
    <dgm:pt modelId="{EB90D9F6-4550-4826-842D-89218DBFE1C2}" type="sibTrans" cxnId="{F3351A0E-6712-4EA9-BBDE-7F69BECF1AFF}">
      <dgm:prSet/>
      <dgm:spPr/>
      <dgm:t>
        <a:bodyPr/>
        <a:lstStyle/>
        <a:p>
          <a:endParaRPr lang="en-US"/>
        </a:p>
      </dgm:t>
    </dgm:pt>
    <dgm:pt modelId="{19096B99-3F47-434E-9DE9-AC3A2FF097E5}" type="parTrans" cxnId="{F3351A0E-6712-4EA9-BBDE-7F69BECF1AFF}">
      <dgm:prSet/>
      <dgm:spPr/>
      <dgm:t>
        <a:bodyPr/>
        <a:lstStyle/>
        <a:p>
          <a:endParaRPr lang="en-US"/>
        </a:p>
      </dgm:t>
    </dgm:pt>
    <dgm:pt modelId="{AEDCD685-4D3A-4D09-8716-BD0AC4F9D683}" type="pres">
      <dgm:prSet presAssocID="{FFFBA7AD-3334-4FDA-81BC-C9E22E36AEF8}" presName="theList" presStyleCnt="0">
        <dgm:presLayoutVars>
          <dgm:dir/>
          <dgm:animLvl val="lvl"/>
          <dgm:resizeHandles val="exact"/>
        </dgm:presLayoutVars>
      </dgm:prSet>
      <dgm:spPr/>
    </dgm:pt>
    <dgm:pt modelId="{872032AC-EE9E-46A7-AEF8-BDF8E72AFCCA}" type="pres">
      <dgm:prSet presAssocID="{D322F3E4-E7B2-4BE2-96C5-FF376AED2048}" presName="compNode" presStyleCnt="0"/>
      <dgm:spPr/>
    </dgm:pt>
    <dgm:pt modelId="{86AD0EAE-9594-4F3F-ABC5-B967E125CEDE}" type="pres">
      <dgm:prSet presAssocID="{D322F3E4-E7B2-4BE2-96C5-FF376AED2048}" presName="aNode" presStyleLbl="bgShp" presStyleIdx="0" presStyleCnt="3" custScaleX="2000000"/>
      <dgm:spPr/>
    </dgm:pt>
    <dgm:pt modelId="{A946141E-6EAA-45C5-A0C0-47AA079CEC8B}" type="pres">
      <dgm:prSet presAssocID="{D322F3E4-E7B2-4BE2-96C5-FF376AED2048}" presName="textNode" presStyleLbl="bgShp" presStyleIdx="0" presStyleCnt="3"/>
      <dgm:spPr/>
    </dgm:pt>
    <dgm:pt modelId="{8A3EB049-5B78-463A-B4A3-0E02B7DDD542}" type="pres">
      <dgm:prSet presAssocID="{D322F3E4-E7B2-4BE2-96C5-FF376AED2048}" presName="compChildNode" presStyleCnt="0"/>
      <dgm:spPr/>
    </dgm:pt>
    <dgm:pt modelId="{45EFA940-E6D5-48DE-B92B-8A1E34B328F0}" type="pres">
      <dgm:prSet presAssocID="{D322F3E4-E7B2-4BE2-96C5-FF376AED2048}" presName="theInnerList" presStyleCnt="0"/>
      <dgm:spPr/>
    </dgm:pt>
    <dgm:pt modelId="{9D778E78-E6FE-4E2B-933D-636546E0A7B7}" type="pres">
      <dgm:prSet presAssocID="{D322F3E4-E7B2-4BE2-96C5-FF376AED2048}" presName="aSpace" presStyleCnt="0"/>
      <dgm:spPr/>
    </dgm:pt>
    <dgm:pt modelId="{1065624A-C510-4D87-B7F9-D178F4E0C8B6}" type="pres">
      <dgm:prSet presAssocID="{51983EBB-0F76-4AC2-B50C-C1926C0465C9}" presName="compNode" presStyleCnt="0"/>
      <dgm:spPr/>
    </dgm:pt>
    <dgm:pt modelId="{41508F19-C71B-40EB-8CD7-E1701DE1A462}" type="pres">
      <dgm:prSet presAssocID="{51983EBB-0F76-4AC2-B50C-C1926C0465C9}" presName="aNode" presStyleLbl="bgShp" presStyleIdx="1" presStyleCnt="3" custScaleX="1095978" custScaleY="51424" custLinFactX="282870" custLinFactNeighborX="300000" custLinFactNeighborY="-23032"/>
      <dgm:spPr/>
    </dgm:pt>
    <dgm:pt modelId="{42E119B3-BE54-46D0-988A-62E9B09612CE}" type="pres">
      <dgm:prSet presAssocID="{51983EBB-0F76-4AC2-B50C-C1926C0465C9}" presName="textNode" presStyleLbl="bgShp" presStyleIdx="1" presStyleCnt="3"/>
      <dgm:spPr/>
    </dgm:pt>
    <dgm:pt modelId="{CB3073D3-D7A7-4AD7-A11C-95CF8639598F}" type="pres">
      <dgm:prSet presAssocID="{51983EBB-0F76-4AC2-B50C-C1926C0465C9}" presName="compChildNode" presStyleCnt="0"/>
      <dgm:spPr/>
    </dgm:pt>
    <dgm:pt modelId="{5D2D0DC5-48F1-46A4-92B4-973DBF226D08}" type="pres">
      <dgm:prSet presAssocID="{51983EBB-0F76-4AC2-B50C-C1926C0465C9}" presName="theInnerList" presStyleCnt="0"/>
      <dgm:spPr/>
    </dgm:pt>
    <dgm:pt modelId="{4520B3E1-219B-48F5-AAE8-D7E8A7034215}" type="pres">
      <dgm:prSet presAssocID="{11702827-B7AA-460C-A33F-6388F5BF6A56}" presName="childNode" presStyleLbl="node1" presStyleIdx="0" presStyleCnt="2" custScaleY="19134" custLinFactX="300000" custLinFactNeighborX="349529" custLinFactNeighborY="-50975">
        <dgm:presLayoutVars>
          <dgm:bulletEnabled val="1"/>
        </dgm:presLayoutVars>
      </dgm:prSet>
      <dgm:spPr/>
    </dgm:pt>
    <dgm:pt modelId="{210527E9-450C-48AC-BB35-C50B3BDECEA9}" type="pres">
      <dgm:prSet presAssocID="{51983EBB-0F76-4AC2-B50C-C1926C0465C9}" presName="aSpace" presStyleCnt="0"/>
      <dgm:spPr/>
    </dgm:pt>
    <dgm:pt modelId="{A69B3783-A388-424A-8394-7CC6F8451B8C}" type="pres">
      <dgm:prSet presAssocID="{0E588A82-346E-4CCA-BD0B-4C1031B77A70}" presName="compNode" presStyleCnt="0"/>
      <dgm:spPr/>
    </dgm:pt>
    <dgm:pt modelId="{9351096F-1EBF-4817-826F-3D43A828154A}" type="pres">
      <dgm:prSet presAssocID="{0E588A82-346E-4CCA-BD0B-4C1031B77A70}" presName="aNode" presStyleLbl="bgShp" presStyleIdx="2" presStyleCnt="3" custScaleX="1158742" custScaleY="45394" custLinFactX="-241505" custLinFactNeighborX="-300000" custLinFactNeighborY="26801"/>
      <dgm:spPr/>
    </dgm:pt>
    <dgm:pt modelId="{0B628DEC-37E9-4CEC-90AB-ACF3F5C87EF6}" type="pres">
      <dgm:prSet presAssocID="{0E588A82-346E-4CCA-BD0B-4C1031B77A70}" presName="textNode" presStyleLbl="bgShp" presStyleIdx="2" presStyleCnt="3"/>
      <dgm:spPr/>
    </dgm:pt>
    <dgm:pt modelId="{37B0F218-3893-4E37-ADC7-1869A3E89E28}" type="pres">
      <dgm:prSet presAssocID="{0E588A82-346E-4CCA-BD0B-4C1031B77A70}" presName="compChildNode" presStyleCnt="0"/>
      <dgm:spPr/>
    </dgm:pt>
    <dgm:pt modelId="{E8A0CB09-A194-418A-8D20-3C488BB8CB49}" type="pres">
      <dgm:prSet presAssocID="{0E588A82-346E-4CCA-BD0B-4C1031B77A70}" presName="theInnerList" presStyleCnt="0"/>
      <dgm:spPr/>
    </dgm:pt>
    <dgm:pt modelId="{4FF3DD91-38E2-4E7B-997F-9C7C71FBF2D8}" type="pres">
      <dgm:prSet presAssocID="{9917AFA4-DE7D-4C18-89FF-3FD38CEBC331}" presName="childNode" presStyleLbl="node1" presStyleIdx="1" presStyleCnt="2" custScaleY="18573" custLinFactX="-300000" custLinFactNeighborX="-386014" custLinFactNeighborY="-54005">
        <dgm:presLayoutVars>
          <dgm:bulletEnabled val="1"/>
        </dgm:presLayoutVars>
      </dgm:prSet>
      <dgm:spPr/>
    </dgm:pt>
  </dgm:ptLst>
  <dgm:cxnLst>
    <dgm:cxn modelId="{A7FA9305-3E39-4ED8-8282-3E43996BE887}" type="presOf" srcId="{51983EBB-0F76-4AC2-B50C-C1926C0465C9}" destId="{42E119B3-BE54-46D0-988A-62E9B09612CE}" srcOrd="1" destOrd="0" presId="urn:microsoft.com/office/officeart/2005/8/layout/lProcess2"/>
    <dgm:cxn modelId="{F3351A0E-6712-4EA9-BBDE-7F69BECF1AFF}" srcId="{51983EBB-0F76-4AC2-B50C-C1926C0465C9}" destId="{11702827-B7AA-460C-A33F-6388F5BF6A56}" srcOrd="0" destOrd="0" parTransId="{19096B99-3F47-434E-9DE9-AC3A2FF097E5}" sibTransId="{EB90D9F6-4550-4826-842D-89218DBFE1C2}"/>
    <dgm:cxn modelId="{228B6536-E25B-465F-A864-CBA42A2937A0}" srcId="{FFFBA7AD-3334-4FDA-81BC-C9E22E36AEF8}" destId="{D322F3E4-E7B2-4BE2-96C5-FF376AED2048}" srcOrd="0" destOrd="0" parTransId="{679E97CA-F6B3-40B8-86CE-365B839E2398}" sibTransId="{4060B6BC-DD21-44A8-B5E7-97814A8BA331}"/>
    <dgm:cxn modelId="{7EC39D61-CAAF-43B5-9475-A354C82ABB2A}" type="presOf" srcId="{0E588A82-346E-4CCA-BD0B-4C1031B77A70}" destId="{9351096F-1EBF-4817-826F-3D43A828154A}" srcOrd="0" destOrd="0" presId="urn:microsoft.com/office/officeart/2005/8/layout/lProcess2"/>
    <dgm:cxn modelId="{2C9AB561-7BEE-4E79-B62D-574A7B16FC42}" type="presOf" srcId="{9917AFA4-DE7D-4C18-89FF-3FD38CEBC331}" destId="{4FF3DD91-38E2-4E7B-997F-9C7C71FBF2D8}" srcOrd="0" destOrd="0" presId="urn:microsoft.com/office/officeart/2005/8/layout/lProcess2"/>
    <dgm:cxn modelId="{3D8B2046-C909-4226-BEFE-D904B18DC906}" srcId="{FFFBA7AD-3334-4FDA-81BC-C9E22E36AEF8}" destId="{51983EBB-0F76-4AC2-B50C-C1926C0465C9}" srcOrd="1" destOrd="0" parTransId="{58FB4B19-7EBB-4B8F-A2A3-4967C04EAE6F}" sibTransId="{AE5AB95D-5AD4-4C40-B5EF-2550FE665826}"/>
    <dgm:cxn modelId="{BFDD5767-A3E4-4879-845A-68ADF234C8C6}" type="presOf" srcId="{FFFBA7AD-3334-4FDA-81BC-C9E22E36AEF8}" destId="{AEDCD685-4D3A-4D09-8716-BD0AC4F9D683}" srcOrd="0" destOrd="0" presId="urn:microsoft.com/office/officeart/2005/8/layout/lProcess2"/>
    <dgm:cxn modelId="{583E0D51-520E-4429-A50B-51FD3D3EBB32}" type="presOf" srcId="{51983EBB-0F76-4AC2-B50C-C1926C0465C9}" destId="{41508F19-C71B-40EB-8CD7-E1701DE1A462}" srcOrd="0" destOrd="0" presId="urn:microsoft.com/office/officeart/2005/8/layout/lProcess2"/>
    <dgm:cxn modelId="{A01F0655-7E7F-462D-8315-43ABA010C190}" srcId="{FFFBA7AD-3334-4FDA-81BC-C9E22E36AEF8}" destId="{0E588A82-346E-4CCA-BD0B-4C1031B77A70}" srcOrd="2" destOrd="0" parTransId="{C2D014D1-1512-4690-BB2B-685D9686D3FE}" sibTransId="{6ABE4D83-82D3-471A-9782-1C5FB87D3CE3}"/>
    <dgm:cxn modelId="{22E43797-4946-4D04-B548-459768FA5584}" type="presOf" srcId="{D322F3E4-E7B2-4BE2-96C5-FF376AED2048}" destId="{86AD0EAE-9594-4F3F-ABC5-B967E125CEDE}" srcOrd="0" destOrd="0" presId="urn:microsoft.com/office/officeart/2005/8/layout/lProcess2"/>
    <dgm:cxn modelId="{159A179D-B26A-4380-BDBC-4ABBA04C0927}" type="presOf" srcId="{D322F3E4-E7B2-4BE2-96C5-FF376AED2048}" destId="{A946141E-6EAA-45C5-A0C0-47AA079CEC8B}" srcOrd="1" destOrd="0" presId="urn:microsoft.com/office/officeart/2005/8/layout/lProcess2"/>
    <dgm:cxn modelId="{75A4DAA4-23D8-41EE-96A7-7D5E7529F97A}" type="presOf" srcId="{0E588A82-346E-4CCA-BD0B-4C1031B77A70}" destId="{0B628DEC-37E9-4CEC-90AB-ACF3F5C87EF6}" srcOrd="1" destOrd="0" presId="urn:microsoft.com/office/officeart/2005/8/layout/lProcess2"/>
    <dgm:cxn modelId="{34BEE3B6-B3DC-4853-961D-7F1E8B703FEE}" srcId="{0E588A82-346E-4CCA-BD0B-4C1031B77A70}" destId="{9917AFA4-DE7D-4C18-89FF-3FD38CEBC331}" srcOrd="0" destOrd="0" parTransId="{B52DE5E2-6796-4484-9512-098337DA2007}" sibTransId="{11517396-9096-4EA9-861F-549799BD9EF5}"/>
    <dgm:cxn modelId="{454BE5BF-6269-4F84-8FA2-F11B386AAC2F}" type="presOf" srcId="{11702827-B7AA-460C-A33F-6388F5BF6A56}" destId="{4520B3E1-219B-48F5-AAE8-D7E8A7034215}" srcOrd="0" destOrd="0" presId="urn:microsoft.com/office/officeart/2005/8/layout/lProcess2"/>
    <dgm:cxn modelId="{641BAFAD-8A9B-447F-94D6-AF24ADDF9980}" type="presParOf" srcId="{AEDCD685-4D3A-4D09-8716-BD0AC4F9D683}" destId="{872032AC-EE9E-46A7-AEF8-BDF8E72AFCCA}" srcOrd="0" destOrd="0" presId="urn:microsoft.com/office/officeart/2005/8/layout/lProcess2"/>
    <dgm:cxn modelId="{B2A91441-780D-4B88-A391-802693C94559}" type="presParOf" srcId="{872032AC-EE9E-46A7-AEF8-BDF8E72AFCCA}" destId="{86AD0EAE-9594-4F3F-ABC5-B967E125CEDE}" srcOrd="0" destOrd="0" presId="urn:microsoft.com/office/officeart/2005/8/layout/lProcess2"/>
    <dgm:cxn modelId="{1F89EB25-5F4D-49A5-A589-AC5130E8203E}" type="presParOf" srcId="{872032AC-EE9E-46A7-AEF8-BDF8E72AFCCA}" destId="{A946141E-6EAA-45C5-A0C0-47AA079CEC8B}" srcOrd="1" destOrd="0" presId="urn:microsoft.com/office/officeart/2005/8/layout/lProcess2"/>
    <dgm:cxn modelId="{CCD5246E-F602-4392-A9C9-C75A5571FC3F}" type="presParOf" srcId="{872032AC-EE9E-46A7-AEF8-BDF8E72AFCCA}" destId="{8A3EB049-5B78-463A-B4A3-0E02B7DDD542}" srcOrd="2" destOrd="0" presId="urn:microsoft.com/office/officeart/2005/8/layout/lProcess2"/>
    <dgm:cxn modelId="{37C907A4-118D-46B2-8506-0F862C5620A3}" type="presParOf" srcId="{8A3EB049-5B78-463A-B4A3-0E02B7DDD542}" destId="{45EFA940-E6D5-48DE-B92B-8A1E34B328F0}" srcOrd="0" destOrd="0" presId="urn:microsoft.com/office/officeart/2005/8/layout/lProcess2"/>
    <dgm:cxn modelId="{20D92C2B-0B0F-457B-BE1E-654C06631C3A}" type="presParOf" srcId="{AEDCD685-4D3A-4D09-8716-BD0AC4F9D683}" destId="{9D778E78-E6FE-4E2B-933D-636546E0A7B7}" srcOrd="1" destOrd="0" presId="urn:microsoft.com/office/officeart/2005/8/layout/lProcess2"/>
    <dgm:cxn modelId="{F7B7F356-2695-4CDC-93A1-C8B8B882AD7F}" type="presParOf" srcId="{AEDCD685-4D3A-4D09-8716-BD0AC4F9D683}" destId="{1065624A-C510-4D87-B7F9-D178F4E0C8B6}" srcOrd="2" destOrd="0" presId="urn:microsoft.com/office/officeart/2005/8/layout/lProcess2"/>
    <dgm:cxn modelId="{D95C3D1D-F8E5-44D2-97C3-A6A29C1DD982}" type="presParOf" srcId="{1065624A-C510-4D87-B7F9-D178F4E0C8B6}" destId="{41508F19-C71B-40EB-8CD7-E1701DE1A462}" srcOrd="0" destOrd="0" presId="urn:microsoft.com/office/officeart/2005/8/layout/lProcess2"/>
    <dgm:cxn modelId="{152DD6C4-ED8D-4175-A8AF-B9D08C4E1931}" type="presParOf" srcId="{1065624A-C510-4D87-B7F9-D178F4E0C8B6}" destId="{42E119B3-BE54-46D0-988A-62E9B09612CE}" srcOrd="1" destOrd="0" presId="urn:microsoft.com/office/officeart/2005/8/layout/lProcess2"/>
    <dgm:cxn modelId="{26E1922A-D800-4517-96FF-1FCE05447B6C}" type="presParOf" srcId="{1065624A-C510-4D87-B7F9-D178F4E0C8B6}" destId="{CB3073D3-D7A7-4AD7-A11C-95CF8639598F}" srcOrd="2" destOrd="0" presId="urn:microsoft.com/office/officeart/2005/8/layout/lProcess2"/>
    <dgm:cxn modelId="{6492D47A-9614-404A-96B7-0CDA5A745B8E}" type="presParOf" srcId="{CB3073D3-D7A7-4AD7-A11C-95CF8639598F}" destId="{5D2D0DC5-48F1-46A4-92B4-973DBF226D08}" srcOrd="0" destOrd="0" presId="urn:microsoft.com/office/officeart/2005/8/layout/lProcess2"/>
    <dgm:cxn modelId="{EE702842-2428-414E-B5A4-3CCEC16AC362}" type="presParOf" srcId="{5D2D0DC5-48F1-46A4-92B4-973DBF226D08}" destId="{4520B3E1-219B-48F5-AAE8-D7E8A7034215}" srcOrd="0" destOrd="0" presId="urn:microsoft.com/office/officeart/2005/8/layout/lProcess2"/>
    <dgm:cxn modelId="{E55EE150-31E1-4189-A809-69605BEDA38D}" type="presParOf" srcId="{AEDCD685-4D3A-4D09-8716-BD0AC4F9D683}" destId="{210527E9-450C-48AC-BB35-C50B3BDECEA9}" srcOrd="3" destOrd="0" presId="urn:microsoft.com/office/officeart/2005/8/layout/lProcess2"/>
    <dgm:cxn modelId="{ECE80D67-9B14-4F57-8C92-49117D8EA5AF}" type="presParOf" srcId="{AEDCD685-4D3A-4D09-8716-BD0AC4F9D683}" destId="{A69B3783-A388-424A-8394-7CC6F8451B8C}" srcOrd="4" destOrd="0" presId="urn:microsoft.com/office/officeart/2005/8/layout/lProcess2"/>
    <dgm:cxn modelId="{88D028A6-2928-4C15-BB79-9904AAD31D03}" type="presParOf" srcId="{A69B3783-A388-424A-8394-7CC6F8451B8C}" destId="{9351096F-1EBF-4817-826F-3D43A828154A}" srcOrd="0" destOrd="0" presId="urn:microsoft.com/office/officeart/2005/8/layout/lProcess2"/>
    <dgm:cxn modelId="{4E099977-ECBE-4C6E-8E85-20A0C6B3C423}" type="presParOf" srcId="{A69B3783-A388-424A-8394-7CC6F8451B8C}" destId="{0B628DEC-37E9-4CEC-90AB-ACF3F5C87EF6}" srcOrd="1" destOrd="0" presId="urn:microsoft.com/office/officeart/2005/8/layout/lProcess2"/>
    <dgm:cxn modelId="{F486F561-92AB-4A89-ABD9-459FF8B37DBE}" type="presParOf" srcId="{A69B3783-A388-424A-8394-7CC6F8451B8C}" destId="{37B0F218-3893-4E37-ADC7-1869A3E89E28}" srcOrd="2" destOrd="0" presId="urn:microsoft.com/office/officeart/2005/8/layout/lProcess2"/>
    <dgm:cxn modelId="{752DB1EA-88F2-4E6A-B417-85E179C63C36}" type="presParOf" srcId="{37B0F218-3893-4E37-ADC7-1869A3E89E28}" destId="{E8A0CB09-A194-418A-8D20-3C488BB8CB49}" srcOrd="0" destOrd="0" presId="urn:microsoft.com/office/officeart/2005/8/layout/lProcess2"/>
    <dgm:cxn modelId="{CF8FA329-8F44-4B34-9834-8D0032EA1B14}" type="presParOf" srcId="{E8A0CB09-A194-418A-8D20-3C488BB8CB49}" destId="{4FF3DD91-38E2-4E7B-997F-9C7C71FBF2D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B750AC-E1C9-44D2-83AD-20FDED064395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C7368F-FA08-4C9D-B487-863E3AC67442}">
      <dgm:prSet phldrT="[Text]" custT="1"/>
      <dgm:spPr/>
      <dgm:t>
        <a:bodyPr/>
        <a:lstStyle/>
        <a:p>
          <a:pPr rtl="0"/>
          <a:r>
            <a:rPr lang="en-US" sz="2400">
              <a:latin typeface="Trebuchet MS" panose="020B0603020202020204"/>
            </a:rPr>
            <a:t>UML Artifacts</a:t>
          </a:r>
          <a:endParaRPr lang="en-US" sz="2400"/>
        </a:p>
      </dgm:t>
    </dgm:pt>
    <dgm:pt modelId="{B3E7AA49-CDBB-4212-A4CA-3C39780F1585}" type="parTrans" cxnId="{88299A51-B218-4E5C-9090-4CC813906B27}">
      <dgm:prSet/>
      <dgm:spPr/>
      <dgm:t>
        <a:bodyPr/>
        <a:lstStyle/>
        <a:p>
          <a:endParaRPr lang="en-US"/>
        </a:p>
      </dgm:t>
    </dgm:pt>
    <dgm:pt modelId="{7542BF0F-A093-407F-A0CC-164F0470D280}" type="sibTrans" cxnId="{88299A51-B218-4E5C-9090-4CC813906B27}">
      <dgm:prSet/>
      <dgm:spPr/>
      <dgm:t>
        <a:bodyPr/>
        <a:lstStyle/>
        <a:p>
          <a:endParaRPr lang="en-US"/>
        </a:p>
      </dgm:t>
    </dgm:pt>
    <dgm:pt modelId="{D8679063-5992-4877-888F-A65D0E8ADD91}">
      <dgm:prSet phldrT="[Text]" custT="1"/>
      <dgm:spPr/>
      <dgm:t>
        <a:bodyPr/>
        <a:lstStyle/>
        <a:p>
          <a:pPr rtl="0"/>
          <a:r>
            <a:rPr lang="en-US" sz="1400">
              <a:latin typeface="Trebuchet MS" panose="020B0603020202020204"/>
            </a:rPr>
            <a:t>Use-case diagram</a:t>
          </a:r>
          <a:endParaRPr lang="en-US" sz="1400"/>
        </a:p>
      </dgm:t>
    </dgm:pt>
    <dgm:pt modelId="{AF3F9CEE-E143-4DC1-8BC7-CD0A1CDD2927}" type="parTrans" cxnId="{7710D95B-5627-4C00-812F-BF41E41D5EA8}">
      <dgm:prSet/>
      <dgm:spPr/>
      <dgm:t>
        <a:bodyPr/>
        <a:lstStyle/>
        <a:p>
          <a:endParaRPr lang="en-US"/>
        </a:p>
      </dgm:t>
    </dgm:pt>
    <dgm:pt modelId="{6335E94D-CC2E-4B4B-9248-0894BCC3CDCC}" type="sibTrans" cxnId="{7710D95B-5627-4C00-812F-BF41E41D5EA8}">
      <dgm:prSet/>
      <dgm:spPr/>
      <dgm:t>
        <a:bodyPr/>
        <a:lstStyle/>
        <a:p>
          <a:endParaRPr lang="en-US"/>
        </a:p>
      </dgm:t>
    </dgm:pt>
    <dgm:pt modelId="{51D0A5B7-CAF0-4111-B823-E0E4525CC7AB}">
      <dgm:prSet phldrT="[Text]"/>
      <dgm:spPr/>
      <dgm:t>
        <a:bodyPr/>
        <a:lstStyle/>
        <a:p>
          <a:r>
            <a:rPr lang="en-US">
              <a:latin typeface="Trebuchet MS" panose="020B0603020202020204"/>
              <a:cs typeface="Arial"/>
            </a:rPr>
            <a:t>POS</a:t>
          </a:r>
        </a:p>
      </dgm:t>
    </dgm:pt>
    <dgm:pt modelId="{22977708-0A46-464A-88BD-5C55077E3628}" type="parTrans" cxnId="{9DFC0FED-A427-4AAD-A347-6A0F6354024E}">
      <dgm:prSet/>
      <dgm:spPr/>
      <dgm:t>
        <a:bodyPr/>
        <a:lstStyle/>
        <a:p>
          <a:endParaRPr lang="en-US"/>
        </a:p>
      </dgm:t>
    </dgm:pt>
    <dgm:pt modelId="{280F953F-3007-4FCE-A5C8-B619D44FB7C7}" type="sibTrans" cxnId="{9DFC0FED-A427-4AAD-A347-6A0F6354024E}">
      <dgm:prSet/>
      <dgm:spPr/>
      <dgm:t>
        <a:bodyPr/>
        <a:lstStyle/>
        <a:p>
          <a:endParaRPr lang="en-US"/>
        </a:p>
      </dgm:t>
    </dgm:pt>
    <dgm:pt modelId="{AA9BCCB2-BE38-4B2C-BCF5-27C8AC0F5469}">
      <dgm:prSet phldrT="[Text]" custT="1"/>
      <dgm:spPr/>
      <dgm:t>
        <a:bodyPr/>
        <a:lstStyle/>
        <a:p>
          <a:pPr rtl="0"/>
          <a:r>
            <a:rPr lang="en-US" sz="1800">
              <a:latin typeface="Trebuchet MS" panose="020B0603020202020204"/>
            </a:rPr>
            <a:t>Desktop Application</a:t>
          </a:r>
          <a:endParaRPr lang="en-US" sz="1800"/>
        </a:p>
      </dgm:t>
    </dgm:pt>
    <dgm:pt modelId="{118C647A-5FAB-4AA1-9E8B-CBD21F54B922}" type="parTrans" cxnId="{6CEF8ECB-63C1-4F59-BD38-3935B347A4C1}">
      <dgm:prSet/>
      <dgm:spPr/>
      <dgm:t>
        <a:bodyPr/>
        <a:lstStyle/>
        <a:p>
          <a:endParaRPr lang="en-US"/>
        </a:p>
      </dgm:t>
    </dgm:pt>
    <dgm:pt modelId="{8CA7FF26-F544-4752-9856-08D6F471A0B9}" type="sibTrans" cxnId="{6CEF8ECB-63C1-4F59-BD38-3935B347A4C1}">
      <dgm:prSet/>
      <dgm:spPr/>
      <dgm:t>
        <a:bodyPr/>
        <a:lstStyle/>
        <a:p>
          <a:endParaRPr lang="en-US"/>
        </a:p>
      </dgm:t>
    </dgm:pt>
    <dgm:pt modelId="{FA52C412-F434-4CD3-93E1-00CE8C11C715}">
      <dgm:prSet phldrT="[Text]" custT="1"/>
      <dgm:spPr/>
      <dgm:t>
        <a:bodyPr/>
        <a:lstStyle/>
        <a:p>
          <a:r>
            <a:rPr lang="en-US" sz="2400">
              <a:latin typeface="Trebuchet MS" panose="020B0603020202020204"/>
            </a:rPr>
            <a:t>REST</a:t>
          </a:r>
          <a:endParaRPr lang="en-US" sz="2400"/>
        </a:p>
      </dgm:t>
    </dgm:pt>
    <dgm:pt modelId="{34FCCA01-310F-4F54-9BA3-3C9374A70FA6}" type="parTrans" cxnId="{7CB7EE04-7E22-42E4-9B99-D7CBF3E88804}">
      <dgm:prSet/>
      <dgm:spPr/>
      <dgm:t>
        <a:bodyPr/>
        <a:lstStyle/>
        <a:p>
          <a:endParaRPr lang="en-US"/>
        </a:p>
      </dgm:t>
    </dgm:pt>
    <dgm:pt modelId="{D2767644-05C9-4AED-8656-F1C38B034C09}" type="sibTrans" cxnId="{7CB7EE04-7E22-42E4-9B99-D7CBF3E88804}">
      <dgm:prSet/>
      <dgm:spPr/>
      <dgm:t>
        <a:bodyPr/>
        <a:lstStyle/>
        <a:p>
          <a:endParaRPr lang="en-US"/>
        </a:p>
      </dgm:t>
    </dgm:pt>
    <dgm:pt modelId="{6D95BBEB-7114-4F84-9DCC-53569572E487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Web Application</a:t>
          </a:r>
          <a:endParaRPr lang="en-US"/>
        </a:p>
      </dgm:t>
    </dgm:pt>
    <dgm:pt modelId="{915C9634-84FD-4D7E-9576-D828BB907819}" type="parTrans" cxnId="{D14599B6-5CEA-4950-B4F2-F273B02DC692}">
      <dgm:prSet/>
      <dgm:spPr/>
      <dgm:t>
        <a:bodyPr/>
        <a:lstStyle/>
        <a:p>
          <a:endParaRPr lang="en-US"/>
        </a:p>
      </dgm:t>
    </dgm:pt>
    <dgm:pt modelId="{94ABFBCF-7C29-4038-BEC1-6F65B0AD2EC2}" type="sibTrans" cxnId="{D14599B6-5CEA-4950-B4F2-F273B02DC692}">
      <dgm:prSet/>
      <dgm:spPr/>
      <dgm:t>
        <a:bodyPr/>
        <a:lstStyle/>
        <a:p>
          <a:endParaRPr lang="en-US"/>
        </a:p>
      </dgm:t>
    </dgm:pt>
    <dgm:pt modelId="{976AD5A2-434C-4A36-B935-2E376D4A0559}">
      <dgm:prSet phldrT="[Text]" custT="1"/>
      <dgm:spPr/>
      <dgm:t>
        <a:bodyPr/>
        <a:lstStyle/>
        <a:p>
          <a:pPr rtl="0"/>
          <a:r>
            <a:rPr lang="en-US" sz="2400">
              <a:latin typeface="Trebuchet MS" panose="020B0603020202020204"/>
            </a:rPr>
            <a:t>Micro Services</a:t>
          </a:r>
          <a:endParaRPr lang="en-US" sz="2400"/>
        </a:p>
      </dgm:t>
    </dgm:pt>
    <dgm:pt modelId="{F8D02182-724F-4998-B7D3-AF21435A681A}" type="parTrans" cxnId="{C0823B84-26C2-4656-A4B5-58E5AD10B9FB}">
      <dgm:prSet/>
      <dgm:spPr/>
      <dgm:t>
        <a:bodyPr/>
        <a:lstStyle/>
        <a:p>
          <a:endParaRPr lang="en-US"/>
        </a:p>
      </dgm:t>
    </dgm:pt>
    <dgm:pt modelId="{3D27E318-4B4A-4CC0-85A6-5E385D4EADDB}" type="sibTrans" cxnId="{C0823B84-26C2-4656-A4B5-58E5AD10B9FB}">
      <dgm:prSet/>
      <dgm:spPr/>
      <dgm:t>
        <a:bodyPr/>
        <a:lstStyle/>
        <a:p>
          <a:endParaRPr lang="en-US"/>
        </a:p>
      </dgm:t>
    </dgm:pt>
    <dgm:pt modelId="{5EE46CEF-49E9-4CFF-B973-56DC42CAA57A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Eureka Server</a:t>
          </a:r>
          <a:endParaRPr lang="en-US"/>
        </a:p>
      </dgm:t>
    </dgm:pt>
    <dgm:pt modelId="{0F0F2D3F-9096-439E-A00A-E1B45640D644}" type="parTrans" cxnId="{DFB7126E-0422-4DF9-8A02-856549C7B52F}">
      <dgm:prSet/>
      <dgm:spPr/>
      <dgm:t>
        <a:bodyPr/>
        <a:lstStyle/>
        <a:p>
          <a:endParaRPr lang="en-US"/>
        </a:p>
      </dgm:t>
    </dgm:pt>
    <dgm:pt modelId="{38B1A700-C77E-485D-9267-26B8D7CF7552}" type="sibTrans" cxnId="{DFB7126E-0422-4DF9-8A02-856549C7B52F}">
      <dgm:prSet/>
      <dgm:spPr/>
      <dgm:t>
        <a:bodyPr/>
        <a:lstStyle/>
        <a:p>
          <a:endParaRPr lang="en-US"/>
        </a:p>
      </dgm:t>
    </dgm:pt>
    <dgm:pt modelId="{0A8B3860-E192-4B56-B4E3-C8EB30EEAA92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Kafka message queue implementation</a:t>
          </a:r>
          <a:endParaRPr lang="en-US"/>
        </a:p>
      </dgm:t>
    </dgm:pt>
    <dgm:pt modelId="{5D5F5528-7259-43F2-A4C5-2F18EE180982}" type="parTrans" cxnId="{C7D9281B-6778-4056-BF2A-C7102981CF0A}">
      <dgm:prSet/>
      <dgm:spPr/>
      <dgm:t>
        <a:bodyPr/>
        <a:lstStyle/>
        <a:p>
          <a:endParaRPr lang="en-US"/>
        </a:p>
      </dgm:t>
    </dgm:pt>
    <dgm:pt modelId="{D2699254-AC5A-4113-A87C-72E31D92453D}" type="sibTrans" cxnId="{C7D9281B-6778-4056-BF2A-C7102981CF0A}">
      <dgm:prSet/>
      <dgm:spPr/>
      <dgm:t>
        <a:bodyPr/>
        <a:lstStyle/>
        <a:p>
          <a:endParaRPr lang="en-US"/>
        </a:p>
      </dgm:t>
    </dgm:pt>
    <dgm:pt modelId="{51073413-0EF6-4ED8-9043-FA0CE3CE493C}">
      <dgm:prSet phldrT="[Text]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Redis cache implementation</a:t>
          </a:r>
          <a:endParaRPr lang="en-US"/>
        </a:p>
      </dgm:t>
    </dgm:pt>
    <dgm:pt modelId="{85357839-DA30-4405-9122-4712923E5978}" type="parTrans" cxnId="{89EF01EE-8C44-491D-9B3A-97DC668CA0AD}">
      <dgm:prSet/>
      <dgm:spPr/>
      <dgm:t>
        <a:bodyPr/>
        <a:lstStyle/>
        <a:p>
          <a:endParaRPr lang="en-US"/>
        </a:p>
      </dgm:t>
    </dgm:pt>
    <dgm:pt modelId="{A317B502-D47E-4F37-8F19-4605F27F973F}" type="sibTrans" cxnId="{89EF01EE-8C44-491D-9B3A-97DC668CA0AD}">
      <dgm:prSet/>
      <dgm:spPr/>
      <dgm:t>
        <a:bodyPr/>
        <a:lstStyle/>
        <a:p>
          <a:endParaRPr lang="en-US"/>
        </a:p>
      </dgm:t>
    </dgm:pt>
    <dgm:pt modelId="{408333ED-5312-49E6-B0E4-D1E15A7DDD10}">
      <dgm:prSet phldrT="[Text]"/>
      <dgm:spPr/>
      <dgm:t>
        <a:bodyPr/>
        <a:lstStyle/>
        <a:p>
          <a:r>
            <a:rPr lang="en-US">
              <a:latin typeface="Trebuchet MS" panose="020B0603020202020204"/>
            </a:rPr>
            <a:t>JPA</a:t>
          </a:r>
          <a:endParaRPr lang="en-US"/>
        </a:p>
      </dgm:t>
    </dgm:pt>
    <dgm:pt modelId="{378E1930-D608-41F2-B43A-0FDB8BB2695D}" type="parTrans" cxnId="{B1D5BB66-80D6-4870-8DB5-97323D711E34}">
      <dgm:prSet/>
      <dgm:spPr/>
      <dgm:t>
        <a:bodyPr/>
        <a:lstStyle/>
        <a:p>
          <a:endParaRPr lang="en-US"/>
        </a:p>
      </dgm:t>
    </dgm:pt>
    <dgm:pt modelId="{92958ECA-89FE-4014-9091-FA183338AD7A}" type="sibTrans" cxnId="{B1D5BB66-80D6-4870-8DB5-97323D711E34}">
      <dgm:prSet/>
      <dgm:spPr/>
      <dgm:t>
        <a:bodyPr/>
        <a:lstStyle/>
        <a:p>
          <a:endParaRPr lang="en-US"/>
        </a:p>
      </dgm:t>
    </dgm:pt>
    <dgm:pt modelId="{58F22288-FC74-4086-BE03-466353608C7E}">
      <dgm:prSet phldrT="[Text]" custT="1"/>
      <dgm:spPr/>
      <dgm:t>
        <a:bodyPr/>
        <a:lstStyle/>
        <a:p>
          <a:pPr rtl="0"/>
          <a:r>
            <a:rPr lang="en-US" sz="1800">
              <a:latin typeface="Trebuchet MS" panose="020B0603020202020204"/>
            </a:rPr>
            <a:t>JDBC Integration</a:t>
          </a:r>
          <a:endParaRPr lang="en-US" sz="1800"/>
        </a:p>
      </dgm:t>
    </dgm:pt>
    <dgm:pt modelId="{AEBCB738-D779-48DE-85F3-4EC4CDBD1357}" type="parTrans" cxnId="{6F1A3A15-5D0A-47FF-A268-6E91FB4E62F7}">
      <dgm:prSet/>
      <dgm:spPr/>
      <dgm:t>
        <a:bodyPr/>
        <a:lstStyle/>
        <a:p>
          <a:endParaRPr lang="en-US"/>
        </a:p>
      </dgm:t>
    </dgm:pt>
    <dgm:pt modelId="{28CA1261-B3BF-44B5-AF0E-76865EADF7CD}" type="sibTrans" cxnId="{6F1A3A15-5D0A-47FF-A268-6E91FB4E62F7}">
      <dgm:prSet/>
      <dgm:spPr/>
      <dgm:t>
        <a:bodyPr/>
        <a:lstStyle/>
        <a:p>
          <a:endParaRPr lang="en-US"/>
        </a:p>
      </dgm:t>
    </dgm:pt>
    <dgm:pt modelId="{A8552536-C38B-4550-A933-A33A2B6C4EFD}">
      <dgm:prSet phldrT="[Text]" custT="1"/>
      <dgm:spPr/>
      <dgm:t>
        <a:bodyPr/>
        <a:lstStyle/>
        <a:p>
          <a:pPr rtl="0"/>
          <a:r>
            <a:rPr lang="en-US" sz="1400">
              <a:latin typeface="Trebuchet MS" panose="020B0603020202020204"/>
            </a:rPr>
            <a:t>Class diagram</a:t>
          </a:r>
          <a:endParaRPr lang="en-US" sz="1400"/>
        </a:p>
      </dgm:t>
    </dgm:pt>
    <dgm:pt modelId="{6A860C97-D35D-450C-A54F-1916B90890A2}" type="parTrans" cxnId="{07A7A1B5-E374-433E-BACD-BEF3170A633D}">
      <dgm:prSet/>
      <dgm:spPr/>
      <dgm:t>
        <a:bodyPr/>
        <a:lstStyle/>
        <a:p>
          <a:endParaRPr lang="en-US"/>
        </a:p>
      </dgm:t>
    </dgm:pt>
    <dgm:pt modelId="{C5645F70-0651-4120-B314-CE2A3F35F0B9}" type="sibTrans" cxnId="{07A7A1B5-E374-433E-BACD-BEF3170A633D}">
      <dgm:prSet/>
      <dgm:spPr/>
      <dgm:t>
        <a:bodyPr/>
        <a:lstStyle/>
        <a:p>
          <a:endParaRPr lang="en-US"/>
        </a:p>
      </dgm:t>
    </dgm:pt>
    <dgm:pt modelId="{F9FE8FC6-24CB-4793-A5EB-852827BBF9D4}">
      <dgm:prSet phldrT="[Text]" custT="1"/>
      <dgm:spPr/>
      <dgm:t>
        <a:bodyPr/>
        <a:lstStyle/>
        <a:p>
          <a:pPr rtl="0"/>
          <a:r>
            <a:rPr lang="en-US" sz="1400">
              <a:latin typeface="Trebuchet MS" panose="020B0603020202020204"/>
            </a:rPr>
            <a:t>Activity diagram</a:t>
          </a:r>
          <a:endParaRPr lang="en-US" sz="1400"/>
        </a:p>
      </dgm:t>
    </dgm:pt>
    <dgm:pt modelId="{053C50CB-2FAF-4E02-93B3-512305EE2AE3}" type="parTrans" cxnId="{F144F84E-7141-49CC-808F-E5D9810D3B32}">
      <dgm:prSet/>
      <dgm:spPr/>
      <dgm:t>
        <a:bodyPr/>
        <a:lstStyle/>
        <a:p>
          <a:endParaRPr lang="en-US"/>
        </a:p>
      </dgm:t>
    </dgm:pt>
    <dgm:pt modelId="{D87B0941-126D-4BDB-9E4F-CA640598BB64}" type="sibTrans" cxnId="{F144F84E-7141-49CC-808F-E5D9810D3B32}">
      <dgm:prSet/>
      <dgm:spPr/>
      <dgm:t>
        <a:bodyPr/>
        <a:lstStyle/>
        <a:p>
          <a:endParaRPr lang="en-US"/>
        </a:p>
      </dgm:t>
    </dgm:pt>
    <dgm:pt modelId="{F1879EB5-3436-4A9C-9F12-AE7084ADBDA2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API Gateway</a:t>
          </a:r>
        </a:p>
      </dgm:t>
    </dgm:pt>
    <dgm:pt modelId="{742D8552-800C-45B3-9743-330BA5622C12}" type="parTrans" cxnId="{4724AE17-A807-4608-AD47-7F01D19B8640}">
      <dgm:prSet/>
      <dgm:spPr/>
    </dgm:pt>
    <dgm:pt modelId="{2EF9EA1D-D312-4674-B4A1-E766E10029A1}" type="sibTrans" cxnId="{4724AE17-A807-4608-AD47-7F01D19B8640}">
      <dgm:prSet/>
      <dgm:spPr/>
    </dgm:pt>
    <dgm:pt modelId="{C6F08D52-19AA-44E1-A6F9-F066188AD5FD}" type="pres">
      <dgm:prSet presAssocID="{AAB750AC-E1C9-44D2-83AD-20FDED06439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0AF40AC-77AE-42CC-A6AF-FBD59C1E2F01}" type="pres">
      <dgm:prSet presAssocID="{AAB750AC-E1C9-44D2-83AD-20FDED064395}" presName="children" presStyleCnt="0"/>
      <dgm:spPr/>
    </dgm:pt>
    <dgm:pt modelId="{7B34B66D-4CC5-4C5A-8CA1-F9378B8F0F2D}" type="pres">
      <dgm:prSet presAssocID="{AAB750AC-E1C9-44D2-83AD-20FDED064395}" presName="child1group" presStyleCnt="0"/>
      <dgm:spPr/>
    </dgm:pt>
    <dgm:pt modelId="{40721D4E-AFBE-41CF-ADA2-EE368AA00BD5}" type="pres">
      <dgm:prSet presAssocID="{AAB750AC-E1C9-44D2-83AD-20FDED064395}" presName="child1" presStyleLbl="bgAcc1" presStyleIdx="0" presStyleCnt="4"/>
      <dgm:spPr/>
    </dgm:pt>
    <dgm:pt modelId="{4100EF2D-2CCD-4188-A460-A3D0A6431579}" type="pres">
      <dgm:prSet presAssocID="{AAB750AC-E1C9-44D2-83AD-20FDED064395}" presName="child1Text" presStyleLbl="bgAcc1" presStyleIdx="0" presStyleCnt="4">
        <dgm:presLayoutVars>
          <dgm:bulletEnabled val="1"/>
        </dgm:presLayoutVars>
      </dgm:prSet>
      <dgm:spPr/>
    </dgm:pt>
    <dgm:pt modelId="{7CDCE53D-29A9-4959-A040-8821E1C88DCB}" type="pres">
      <dgm:prSet presAssocID="{AAB750AC-E1C9-44D2-83AD-20FDED064395}" presName="child2group" presStyleCnt="0"/>
      <dgm:spPr/>
    </dgm:pt>
    <dgm:pt modelId="{33ED7117-EF16-468A-86D8-2CB3B948303E}" type="pres">
      <dgm:prSet presAssocID="{AAB750AC-E1C9-44D2-83AD-20FDED064395}" presName="child2" presStyleLbl="bgAcc1" presStyleIdx="1" presStyleCnt="4"/>
      <dgm:spPr/>
    </dgm:pt>
    <dgm:pt modelId="{311CDF82-358A-4D70-9C12-D84A317487C9}" type="pres">
      <dgm:prSet presAssocID="{AAB750AC-E1C9-44D2-83AD-20FDED064395}" presName="child2Text" presStyleLbl="bgAcc1" presStyleIdx="1" presStyleCnt="4">
        <dgm:presLayoutVars>
          <dgm:bulletEnabled val="1"/>
        </dgm:presLayoutVars>
      </dgm:prSet>
      <dgm:spPr/>
    </dgm:pt>
    <dgm:pt modelId="{88368341-8516-4E7C-804D-2CA5E602A64A}" type="pres">
      <dgm:prSet presAssocID="{AAB750AC-E1C9-44D2-83AD-20FDED064395}" presName="child3group" presStyleCnt="0"/>
      <dgm:spPr/>
    </dgm:pt>
    <dgm:pt modelId="{5F1BB57A-17C3-4ED9-B873-A10A95CFE03A}" type="pres">
      <dgm:prSet presAssocID="{AAB750AC-E1C9-44D2-83AD-20FDED064395}" presName="child3" presStyleLbl="bgAcc1" presStyleIdx="2" presStyleCnt="4"/>
      <dgm:spPr/>
    </dgm:pt>
    <dgm:pt modelId="{8B32D4E2-18C9-488D-9DE1-685DFC8E475A}" type="pres">
      <dgm:prSet presAssocID="{AAB750AC-E1C9-44D2-83AD-20FDED064395}" presName="child3Text" presStyleLbl="bgAcc1" presStyleIdx="2" presStyleCnt="4">
        <dgm:presLayoutVars>
          <dgm:bulletEnabled val="1"/>
        </dgm:presLayoutVars>
      </dgm:prSet>
      <dgm:spPr/>
    </dgm:pt>
    <dgm:pt modelId="{D0A3A9EC-4138-4537-9881-6CA37D944CB5}" type="pres">
      <dgm:prSet presAssocID="{AAB750AC-E1C9-44D2-83AD-20FDED064395}" presName="child4group" presStyleCnt="0"/>
      <dgm:spPr/>
    </dgm:pt>
    <dgm:pt modelId="{2F171A09-AB38-4EA7-9FD4-24629F5A393B}" type="pres">
      <dgm:prSet presAssocID="{AAB750AC-E1C9-44D2-83AD-20FDED064395}" presName="child4" presStyleLbl="bgAcc1" presStyleIdx="3" presStyleCnt="4"/>
      <dgm:spPr/>
    </dgm:pt>
    <dgm:pt modelId="{7A8F96F1-F276-493F-8995-685CBA353BDD}" type="pres">
      <dgm:prSet presAssocID="{AAB750AC-E1C9-44D2-83AD-20FDED064395}" presName="child4Text" presStyleLbl="bgAcc1" presStyleIdx="3" presStyleCnt="4">
        <dgm:presLayoutVars>
          <dgm:bulletEnabled val="1"/>
        </dgm:presLayoutVars>
      </dgm:prSet>
      <dgm:spPr/>
    </dgm:pt>
    <dgm:pt modelId="{00218136-57F2-43E6-A6BB-72958ADC0DD5}" type="pres">
      <dgm:prSet presAssocID="{AAB750AC-E1C9-44D2-83AD-20FDED064395}" presName="childPlaceholder" presStyleCnt="0"/>
      <dgm:spPr/>
    </dgm:pt>
    <dgm:pt modelId="{0BDDBAD4-48E9-47FC-B81F-FB6A138DADD0}" type="pres">
      <dgm:prSet presAssocID="{AAB750AC-E1C9-44D2-83AD-20FDED064395}" presName="circle" presStyleCnt="0"/>
      <dgm:spPr/>
    </dgm:pt>
    <dgm:pt modelId="{CAC9D941-4C80-48AE-B35C-DEF7DE09FD1E}" type="pres">
      <dgm:prSet presAssocID="{AAB750AC-E1C9-44D2-83AD-20FDED06439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506A1A1E-B8CC-43D1-BDB9-DF8A632053D5}" type="pres">
      <dgm:prSet presAssocID="{AAB750AC-E1C9-44D2-83AD-20FDED06439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2AB786B-4092-4C17-9490-0CD49A264646}" type="pres">
      <dgm:prSet presAssocID="{AAB750AC-E1C9-44D2-83AD-20FDED06439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16FF2E87-5AE5-46A0-8804-F5BF19505E02}" type="pres">
      <dgm:prSet presAssocID="{AAB750AC-E1C9-44D2-83AD-20FDED06439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7EF2E611-DC4A-4BB6-8379-1A716A68D91C}" type="pres">
      <dgm:prSet presAssocID="{AAB750AC-E1C9-44D2-83AD-20FDED064395}" presName="quadrantPlaceholder" presStyleCnt="0"/>
      <dgm:spPr/>
    </dgm:pt>
    <dgm:pt modelId="{3D2619ED-BBDA-47E0-AB79-602755F84BAC}" type="pres">
      <dgm:prSet presAssocID="{AAB750AC-E1C9-44D2-83AD-20FDED064395}" presName="center1" presStyleLbl="fgShp" presStyleIdx="0" presStyleCnt="2"/>
      <dgm:spPr/>
    </dgm:pt>
    <dgm:pt modelId="{23EBBB01-FCC2-45B7-8B05-C124911F7805}" type="pres">
      <dgm:prSet presAssocID="{AAB750AC-E1C9-44D2-83AD-20FDED064395}" presName="center2" presStyleLbl="fgShp" presStyleIdx="1" presStyleCnt="2"/>
      <dgm:spPr/>
    </dgm:pt>
  </dgm:ptLst>
  <dgm:cxnLst>
    <dgm:cxn modelId="{7CB7EE04-7E22-42E4-9B99-D7CBF3E88804}" srcId="{AAB750AC-E1C9-44D2-83AD-20FDED064395}" destId="{FA52C412-F434-4CD3-93E1-00CE8C11C715}" srcOrd="2" destOrd="0" parTransId="{34FCCA01-310F-4F54-9BA3-3C9374A70FA6}" sibTransId="{D2767644-05C9-4AED-8656-F1C38B034C09}"/>
    <dgm:cxn modelId="{6F1A3A15-5D0A-47FF-A268-6E91FB4E62F7}" srcId="{51D0A5B7-CAF0-4111-B823-E0E4525CC7AB}" destId="{58F22288-FC74-4086-BE03-466353608C7E}" srcOrd="1" destOrd="0" parTransId="{AEBCB738-D779-48DE-85F3-4EC4CDBD1357}" sibTransId="{28CA1261-B3BF-44B5-AF0E-76865EADF7CD}"/>
    <dgm:cxn modelId="{4724AE17-A807-4608-AD47-7F01D19B8640}" srcId="{976AD5A2-434C-4A36-B935-2E376D4A0559}" destId="{F1879EB5-3436-4A9C-9F12-AE7084ADBDA2}" srcOrd="1" destOrd="0" parTransId="{742D8552-800C-45B3-9743-330BA5622C12}" sibTransId="{2EF9EA1D-D312-4674-B4A1-E766E10029A1}"/>
    <dgm:cxn modelId="{C7D9281B-6778-4056-BF2A-C7102981CF0A}" srcId="{976AD5A2-434C-4A36-B935-2E376D4A0559}" destId="{0A8B3860-E192-4B56-B4E3-C8EB30EEAA92}" srcOrd="2" destOrd="0" parTransId="{5D5F5528-7259-43F2-A4C5-2F18EE180982}" sibTransId="{D2699254-AC5A-4113-A87C-72E31D92453D}"/>
    <dgm:cxn modelId="{C0BA5F1B-0873-4C19-A203-B45F6FA3602B}" type="presOf" srcId="{5EE46CEF-49E9-4CFF-B973-56DC42CAA57A}" destId="{7A8F96F1-F276-493F-8995-685CBA353BDD}" srcOrd="1" destOrd="0" presId="urn:microsoft.com/office/officeart/2005/8/layout/cycle4"/>
    <dgm:cxn modelId="{AEF7B525-0E37-4B20-AD05-A0AD4B8B24AC}" type="presOf" srcId="{51073413-0EF6-4ED8-9043-FA0CE3CE493C}" destId="{2F171A09-AB38-4EA7-9FD4-24629F5A393B}" srcOrd="0" destOrd="3" presId="urn:microsoft.com/office/officeart/2005/8/layout/cycle4"/>
    <dgm:cxn modelId="{C2FBBA2D-F77D-401D-8510-531DB378EAF9}" type="presOf" srcId="{408333ED-5312-49E6-B0E4-D1E15A7DDD10}" destId="{8B32D4E2-18C9-488D-9DE1-685DFC8E475A}" srcOrd="1" destOrd="1" presId="urn:microsoft.com/office/officeart/2005/8/layout/cycle4"/>
    <dgm:cxn modelId="{53C15D34-DA73-4EB4-8607-D8982C8544F2}" type="presOf" srcId="{AA9BCCB2-BE38-4B2C-BCF5-27C8AC0F5469}" destId="{33ED7117-EF16-468A-86D8-2CB3B948303E}" srcOrd="0" destOrd="0" presId="urn:microsoft.com/office/officeart/2005/8/layout/cycle4"/>
    <dgm:cxn modelId="{8D637A39-C59A-4BC9-A9D6-C1FAC100EEEB}" type="presOf" srcId="{A8552536-C38B-4550-A933-A33A2B6C4EFD}" destId="{4100EF2D-2CCD-4188-A460-A3D0A6431579}" srcOrd="1" destOrd="1" presId="urn:microsoft.com/office/officeart/2005/8/layout/cycle4"/>
    <dgm:cxn modelId="{2E456D3C-BC3C-4573-9413-5B211551FF4D}" type="presOf" srcId="{F1879EB5-3436-4A9C-9F12-AE7084ADBDA2}" destId="{7A8F96F1-F276-493F-8995-685CBA353BDD}" srcOrd="1" destOrd="1" presId="urn:microsoft.com/office/officeart/2005/8/layout/cycle4"/>
    <dgm:cxn modelId="{8B527240-98C1-4399-BEEB-95FC7631B1BD}" type="presOf" srcId="{5EE46CEF-49E9-4CFF-B973-56DC42CAA57A}" destId="{2F171A09-AB38-4EA7-9FD4-24629F5A393B}" srcOrd="0" destOrd="0" presId="urn:microsoft.com/office/officeart/2005/8/layout/cycle4"/>
    <dgm:cxn modelId="{7710D95B-5627-4C00-812F-BF41E41D5EA8}" srcId="{07C7368F-FA08-4C9D-B487-863E3AC67442}" destId="{D8679063-5992-4877-888F-A65D0E8ADD91}" srcOrd="0" destOrd="0" parTransId="{AF3F9CEE-E143-4DC1-8BC7-CD0A1CDD2927}" sibTransId="{6335E94D-CC2E-4B4B-9248-0894BCC3CDCC}"/>
    <dgm:cxn modelId="{B1D5BB66-80D6-4870-8DB5-97323D711E34}" srcId="{FA52C412-F434-4CD3-93E1-00CE8C11C715}" destId="{408333ED-5312-49E6-B0E4-D1E15A7DDD10}" srcOrd="1" destOrd="0" parTransId="{378E1930-D608-41F2-B43A-0FDB8BB2695D}" sibTransId="{92958ECA-89FE-4014-9091-FA183338AD7A}"/>
    <dgm:cxn modelId="{DFB7126E-0422-4DF9-8A02-856549C7B52F}" srcId="{976AD5A2-434C-4A36-B935-2E376D4A0559}" destId="{5EE46CEF-49E9-4CFF-B973-56DC42CAA57A}" srcOrd="0" destOrd="0" parTransId="{0F0F2D3F-9096-439E-A00A-E1B45640D644}" sibTransId="{38B1A700-C77E-485D-9267-26B8D7CF7552}"/>
    <dgm:cxn modelId="{F144F84E-7141-49CC-808F-E5D9810D3B32}" srcId="{07C7368F-FA08-4C9D-B487-863E3AC67442}" destId="{F9FE8FC6-24CB-4793-A5EB-852827BBF9D4}" srcOrd="2" destOrd="0" parTransId="{053C50CB-2FAF-4E02-93B3-512305EE2AE3}" sibTransId="{D87B0941-126D-4BDB-9E4F-CA640598BB64}"/>
    <dgm:cxn modelId="{CE3BCE50-553B-4FDC-A014-321B0A5D1EBD}" type="presOf" srcId="{F9FE8FC6-24CB-4793-A5EB-852827BBF9D4}" destId="{4100EF2D-2CCD-4188-A460-A3D0A6431579}" srcOrd="1" destOrd="2" presId="urn:microsoft.com/office/officeart/2005/8/layout/cycle4"/>
    <dgm:cxn modelId="{88299A51-B218-4E5C-9090-4CC813906B27}" srcId="{AAB750AC-E1C9-44D2-83AD-20FDED064395}" destId="{07C7368F-FA08-4C9D-B487-863E3AC67442}" srcOrd="0" destOrd="0" parTransId="{B3E7AA49-CDBB-4212-A4CA-3C39780F1585}" sibTransId="{7542BF0F-A093-407F-A0CC-164F0470D280}"/>
    <dgm:cxn modelId="{0CEB2455-0F41-492C-A095-3400234975A1}" type="presOf" srcId="{AA9BCCB2-BE38-4B2C-BCF5-27C8AC0F5469}" destId="{311CDF82-358A-4D70-9C12-D84A317487C9}" srcOrd="1" destOrd="0" presId="urn:microsoft.com/office/officeart/2005/8/layout/cycle4"/>
    <dgm:cxn modelId="{B389045A-5D9B-4BDE-9E9D-5BE0045065A5}" type="presOf" srcId="{A8552536-C38B-4550-A933-A33A2B6C4EFD}" destId="{40721D4E-AFBE-41CF-ADA2-EE368AA00BD5}" srcOrd="0" destOrd="1" presId="urn:microsoft.com/office/officeart/2005/8/layout/cycle4"/>
    <dgm:cxn modelId="{A144C080-5D03-4D4B-84AF-89DB6AF5307F}" type="presOf" srcId="{58F22288-FC74-4086-BE03-466353608C7E}" destId="{311CDF82-358A-4D70-9C12-D84A317487C9}" srcOrd="1" destOrd="1" presId="urn:microsoft.com/office/officeart/2005/8/layout/cycle4"/>
    <dgm:cxn modelId="{615F8D81-1BBB-4985-88C1-CA4630D4EE6A}" type="presOf" srcId="{D8679063-5992-4877-888F-A65D0E8ADD91}" destId="{4100EF2D-2CCD-4188-A460-A3D0A6431579}" srcOrd="1" destOrd="0" presId="urn:microsoft.com/office/officeart/2005/8/layout/cycle4"/>
    <dgm:cxn modelId="{C0823B84-26C2-4656-A4B5-58E5AD10B9FB}" srcId="{AAB750AC-E1C9-44D2-83AD-20FDED064395}" destId="{976AD5A2-434C-4A36-B935-2E376D4A0559}" srcOrd="3" destOrd="0" parTransId="{F8D02182-724F-4998-B7D3-AF21435A681A}" sibTransId="{3D27E318-4B4A-4CC0-85A6-5E385D4EADDB}"/>
    <dgm:cxn modelId="{AE20CA8B-8539-4FEB-986B-02606EF3FE5E}" type="presOf" srcId="{0A8B3860-E192-4B56-B4E3-C8EB30EEAA92}" destId="{7A8F96F1-F276-493F-8995-685CBA353BDD}" srcOrd="1" destOrd="2" presId="urn:microsoft.com/office/officeart/2005/8/layout/cycle4"/>
    <dgm:cxn modelId="{3AAA5291-5730-4520-A557-5EAA29412BAE}" type="presOf" srcId="{0A8B3860-E192-4B56-B4E3-C8EB30EEAA92}" destId="{2F171A09-AB38-4EA7-9FD4-24629F5A393B}" srcOrd="0" destOrd="2" presId="urn:microsoft.com/office/officeart/2005/8/layout/cycle4"/>
    <dgm:cxn modelId="{CA7AC5A6-DDEB-4220-9D3B-C432D98A8744}" type="presOf" srcId="{FA52C412-F434-4CD3-93E1-00CE8C11C715}" destId="{02AB786B-4092-4C17-9490-0CD49A264646}" srcOrd="0" destOrd="0" presId="urn:microsoft.com/office/officeart/2005/8/layout/cycle4"/>
    <dgm:cxn modelId="{67761CAC-70FD-4D63-957F-947452B118AE}" type="presOf" srcId="{6D95BBEB-7114-4F84-9DCC-53569572E487}" destId="{8B32D4E2-18C9-488D-9DE1-685DFC8E475A}" srcOrd="1" destOrd="0" presId="urn:microsoft.com/office/officeart/2005/8/layout/cycle4"/>
    <dgm:cxn modelId="{47BDF4AE-7A4E-4595-B01C-45778EBFDDEF}" type="presOf" srcId="{6D95BBEB-7114-4F84-9DCC-53569572E487}" destId="{5F1BB57A-17C3-4ED9-B873-A10A95CFE03A}" srcOrd="0" destOrd="0" presId="urn:microsoft.com/office/officeart/2005/8/layout/cycle4"/>
    <dgm:cxn modelId="{07A7A1B5-E374-433E-BACD-BEF3170A633D}" srcId="{07C7368F-FA08-4C9D-B487-863E3AC67442}" destId="{A8552536-C38B-4550-A933-A33A2B6C4EFD}" srcOrd="1" destOrd="0" parTransId="{6A860C97-D35D-450C-A54F-1916B90890A2}" sibTransId="{C5645F70-0651-4120-B314-CE2A3F35F0B9}"/>
    <dgm:cxn modelId="{D14599B6-5CEA-4950-B4F2-F273B02DC692}" srcId="{FA52C412-F434-4CD3-93E1-00CE8C11C715}" destId="{6D95BBEB-7114-4F84-9DCC-53569572E487}" srcOrd="0" destOrd="0" parTransId="{915C9634-84FD-4D7E-9576-D828BB907819}" sibTransId="{94ABFBCF-7C29-4038-BEC1-6F65B0AD2EC2}"/>
    <dgm:cxn modelId="{D06A01BD-2DC7-4715-839B-7C67878E1A27}" type="presOf" srcId="{AAB750AC-E1C9-44D2-83AD-20FDED064395}" destId="{C6F08D52-19AA-44E1-A6F9-F066188AD5FD}" srcOrd="0" destOrd="0" presId="urn:microsoft.com/office/officeart/2005/8/layout/cycle4"/>
    <dgm:cxn modelId="{B9D289C0-EEDE-4C59-836E-0D887A6623ED}" type="presOf" srcId="{F9FE8FC6-24CB-4793-A5EB-852827BBF9D4}" destId="{40721D4E-AFBE-41CF-ADA2-EE368AA00BD5}" srcOrd="0" destOrd="2" presId="urn:microsoft.com/office/officeart/2005/8/layout/cycle4"/>
    <dgm:cxn modelId="{7D5F18C2-1BE3-46C9-9D64-B61D518E2934}" type="presOf" srcId="{F1879EB5-3436-4A9C-9F12-AE7084ADBDA2}" destId="{2F171A09-AB38-4EA7-9FD4-24629F5A393B}" srcOrd="0" destOrd="1" presId="urn:microsoft.com/office/officeart/2005/8/layout/cycle4"/>
    <dgm:cxn modelId="{6CEF8ECB-63C1-4F59-BD38-3935B347A4C1}" srcId="{51D0A5B7-CAF0-4111-B823-E0E4525CC7AB}" destId="{AA9BCCB2-BE38-4B2C-BCF5-27C8AC0F5469}" srcOrd="0" destOrd="0" parTransId="{118C647A-5FAB-4AA1-9E8B-CBD21F54B922}" sibTransId="{8CA7FF26-F544-4752-9856-08D6F471A0B9}"/>
    <dgm:cxn modelId="{E23835CE-BDED-4AB7-9562-12901C5DD85C}" type="presOf" srcId="{07C7368F-FA08-4C9D-B487-863E3AC67442}" destId="{CAC9D941-4C80-48AE-B35C-DEF7DE09FD1E}" srcOrd="0" destOrd="0" presId="urn:microsoft.com/office/officeart/2005/8/layout/cycle4"/>
    <dgm:cxn modelId="{177A42D1-FB78-4763-83D3-C486CEEE5A56}" type="presOf" srcId="{51073413-0EF6-4ED8-9043-FA0CE3CE493C}" destId="{7A8F96F1-F276-493F-8995-685CBA353BDD}" srcOrd="1" destOrd="3" presId="urn:microsoft.com/office/officeart/2005/8/layout/cycle4"/>
    <dgm:cxn modelId="{6C2C7DD1-972F-4784-BD17-6E777C3F888A}" type="presOf" srcId="{408333ED-5312-49E6-B0E4-D1E15A7DDD10}" destId="{5F1BB57A-17C3-4ED9-B873-A10A95CFE03A}" srcOrd="0" destOrd="1" presId="urn:microsoft.com/office/officeart/2005/8/layout/cycle4"/>
    <dgm:cxn modelId="{481717E6-74B0-41B6-BABC-4290181F31FF}" type="presOf" srcId="{58F22288-FC74-4086-BE03-466353608C7E}" destId="{33ED7117-EF16-468A-86D8-2CB3B948303E}" srcOrd="0" destOrd="1" presId="urn:microsoft.com/office/officeart/2005/8/layout/cycle4"/>
    <dgm:cxn modelId="{4115D5EA-1D3A-489A-A614-D6820DD4E66E}" type="presOf" srcId="{D8679063-5992-4877-888F-A65D0E8ADD91}" destId="{40721D4E-AFBE-41CF-ADA2-EE368AA00BD5}" srcOrd="0" destOrd="0" presId="urn:microsoft.com/office/officeart/2005/8/layout/cycle4"/>
    <dgm:cxn modelId="{30A1CBEC-6E5E-45FF-B734-6D4998FF6C11}" type="presOf" srcId="{51D0A5B7-CAF0-4111-B823-E0E4525CC7AB}" destId="{506A1A1E-B8CC-43D1-BDB9-DF8A632053D5}" srcOrd="0" destOrd="0" presId="urn:microsoft.com/office/officeart/2005/8/layout/cycle4"/>
    <dgm:cxn modelId="{9DFC0FED-A427-4AAD-A347-6A0F6354024E}" srcId="{AAB750AC-E1C9-44D2-83AD-20FDED064395}" destId="{51D0A5B7-CAF0-4111-B823-E0E4525CC7AB}" srcOrd="1" destOrd="0" parTransId="{22977708-0A46-464A-88BD-5C55077E3628}" sibTransId="{280F953F-3007-4FCE-A5C8-B619D44FB7C7}"/>
    <dgm:cxn modelId="{89EF01EE-8C44-491D-9B3A-97DC668CA0AD}" srcId="{976AD5A2-434C-4A36-B935-2E376D4A0559}" destId="{51073413-0EF6-4ED8-9043-FA0CE3CE493C}" srcOrd="3" destOrd="0" parTransId="{85357839-DA30-4405-9122-4712923E5978}" sibTransId="{A317B502-D47E-4F37-8F19-4605F27F973F}"/>
    <dgm:cxn modelId="{B6EBDDFB-56F0-4838-9683-935C246759E5}" type="presOf" srcId="{976AD5A2-434C-4A36-B935-2E376D4A0559}" destId="{16FF2E87-5AE5-46A0-8804-F5BF19505E02}" srcOrd="0" destOrd="0" presId="urn:microsoft.com/office/officeart/2005/8/layout/cycle4"/>
    <dgm:cxn modelId="{3A1CF093-74C5-4905-964C-88ADDCA9A2AE}" type="presParOf" srcId="{C6F08D52-19AA-44E1-A6F9-F066188AD5FD}" destId="{20AF40AC-77AE-42CC-A6AF-FBD59C1E2F01}" srcOrd="0" destOrd="0" presId="urn:microsoft.com/office/officeart/2005/8/layout/cycle4"/>
    <dgm:cxn modelId="{F1E6AFCB-37B7-4F68-AD0D-D6602E0D604E}" type="presParOf" srcId="{20AF40AC-77AE-42CC-A6AF-FBD59C1E2F01}" destId="{7B34B66D-4CC5-4C5A-8CA1-F9378B8F0F2D}" srcOrd="0" destOrd="0" presId="urn:microsoft.com/office/officeart/2005/8/layout/cycle4"/>
    <dgm:cxn modelId="{E86A518B-B72A-4DC9-B51C-AB122B5E9E88}" type="presParOf" srcId="{7B34B66D-4CC5-4C5A-8CA1-F9378B8F0F2D}" destId="{40721D4E-AFBE-41CF-ADA2-EE368AA00BD5}" srcOrd="0" destOrd="0" presId="urn:microsoft.com/office/officeart/2005/8/layout/cycle4"/>
    <dgm:cxn modelId="{0CE8B300-D058-4F22-91B3-7C2A5F92E05B}" type="presParOf" srcId="{7B34B66D-4CC5-4C5A-8CA1-F9378B8F0F2D}" destId="{4100EF2D-2CCD-4188-A460-A3D0A6431579}" srcOrd="1" destOrd="0" presId="urn:microsoft.com/office/officeart/2005/8/layout/cycle4"/>
    <dgm:cxn modelId="{E99BFBAB-4B46-4E27-8220-C241BA6F9A7A}" type="presParOf" srcId="{20AF40AC-77AE-42CC-A6AF-FBD59C1E2F01}" destId="{7CDCE53D-29A9-4959-A040-8821E1C88DCB}" srcOrd="1" destOrd="0" presId="urn:microsoft.com/office/officeart/2005/8/layout/cycle4"/>
    <dgm:cxn modelId="{177DDEE2-8B25-453B-8CFF-0AC69C1FF2F4}" type="presParOf" srcId="{7CDCE53D-29A9-4959-A040-8821E1C88DCB}" destId="{33ED7117-EF16-468A-86D8-2CB3B948303E}" srcOrd="0" destOrd="0" presId="urn:microsoft.com/office/officeart/2005/8/layout/cycle4"/>
    <dgm:cxn modelId="{D6FE8943-C822-4EE7-BE4C-A79DE5B3C92C}" type="presParOf" srcId="{7CDCE53D-29A9-4959-A040-8821E1C88DCB}" destId="{311CDF82-358A-4D70-9C12-D84A317487C9}" srcOrd="1" destOrd="0" presId="urn:microsoft.com/office/officeart/2005/8/layout/cycle4"/>
    <dgm:cxn modelId="{57FFBE44-7DB0-461F-8B73-C0D6A7330A99}" type="presParOf" srcId="{20AF40AC-77AE-42CC-A6AF-FBD59C1E2F01}" destId="{88368341-8516-4E7C-804D-2CA5E602A64A}" srcOrd="2" destOrd="0" presId="urn:microsoft.com/office/officeart/2005/8/layout/cycle4"/>
    <dgm:cxn modelId="{F67F5ACA-EEF2-4525-BB20-978519BA659E}" type="presParOf" srcId="{88368341-8516-4E7C-804D-2CA5E602A64A}" destId="{5F1BB57A-17C3-4ED9-B873-A10A95CFE03A}" srcOrd="0" destOrd="0" presId="urn:microsoft.com/office/officeart/2005/8/layout/cycle4"/>
    <dgm:cxn modelId="{4AC836DB-BDE3-4879-A5EB-590740CE4339}" type="presParOf" srcId="{88368341-8516-4E7C-804D-2CA5E602A64A}" destId="{8B32D4E2-18C9-488D-9DE1-685DFC8E475A}" srcOrd="1" destOrd="0" presId="urn:microsoft.com/office/officeart/2005/8/layout/cycle4"/>
    <dgm:cxn modelId="{22E9D1DE-2F52-425D-837B-4AA00F9D5A1B}" type="presParOf" srcId="{20AF40AC-77AE-42CC-A6AF-FBD59C1E2F01}" destId="{D0A3A9EC-4138-4537-9881-6CA37D944CB5}" srcOrd="3" destOrd="0" presId="urn:microsoft.com/office/officeart/2005/8/layout/cycle4"/>
    <dgm:cxn modelId="{493E368E-D55D-4C9F-B4D8-670DFB83C7AA}" type="presParOf" srcId="{D0A3A9EC-4138-4537-9881-6CA37D944CB5}" destId="{2F171A09-AB38-4EA7-9FD4-24629F5A393B}" srcOrd="0" destOrd="0" presId="urn:microsoft.com/office/officeart/2005/8/layout/cycle4"/>
    <dgm:cxn modelId="{55FDE91A-AFA7-40DF-8935-CC978B3731D6}" type="presParOf" srcId="{D0A3A9EC-4138-4537-9881-6CA37D944CB5}" destId="{7A8F96F1-F276-493F-8995-685CBA353BDD}" srcOrd="1" destOrd="0" presId="urn:microsoft.com/office/officeart/2005/8/layout/cycle4"/>
    <dgm:cxn modelId="{247D58B1-503B-4C7C-AA0E-E9F888A486F3}" type="presParOf" srcId="{20AF40AC-77AE-42CC-A6AF-FBD59C1E2F01}" destId="{00218136-57F2-43E6-A6BB-72958ADC0DD5}" srcOrd="4" destOrd="0" presId="urn:microsoft.com/office/officeart/2005/8/layout/cycle4"/>
    <dgm:cxn modelId="{05EF8F9A-79A7-4D81-B963-128198AA11A4}" type="presParOf" srcId="{C6F08D52-19AA-44E1-A6F9-F066188AD5FD}" destId="{0BDDBAD4-48E9-47FC-B81F-FB6A138DADD0}" srcOrd="1" destOrd="0" presId="urn:microsoft.com/office/officeart/2005/8/layout/cycle4"/>
    <dgm:cxn modelId="{53FCFC12-2FC8-4BA4-BA89-8A8F32B7BD31}" type="presParOf" srcId="{0BDDBAD4-48E9-47FC-B81F-FB6A138DADD0}" destId="{CAC9D941-4C80-48AE-B35C-DEF7DE09FD1E}" srcOrd="0" destOrd="0" presId="urn:microsoft.com/office/officeart/2005/8/layout/cycle4"/>
    <dgm:cxn modelId="{CB45B46B-1CEB-4E14-8360-62D03A92F1C9}" type="presParOf" srcId="{0BDDBAD4-48E9-47FC-B81F-FB6A138DADD0}" destId="{506A1A1E-B8CC-43D1-BDB9-DF8A632053D5}" srcOrd="1" destOrd="0" presId="urn:microsoft.com/office/officeart/2005/8/layout/cycle4"/>
    <dgm:cxn modelId="{ABE67D81-EB01-4A9F-B957-0BDF305C804F}" type="presParOf" srcId="{0BDDBAD4-48E9-47FC-B81F-FB6A138DADD0}" destId="{02AB786B-4092-4C17-9490-0CD49A264646}" srcOrd="2" destOrd="0" presId="urn:microsoft.com/office/officeart/2005/8/layout/cycle4"/>
    <dgm:cxn modelId="{625666E9-98FF-4FBC-87F0-A67CF0A27648}" type="presParOf" srcId="{0BDDBAD4-48E9-47FC-B81F-FB6A138DADD0}" destId="{16FF2E87-5AE5-46A0-8804-F5BF19505E02}" srcOrd="3" destOrd="0" presId="urn:microsoft.com/office/officeart/2005/8/layout/cycle4"/>
    <dgm:cxn modelId="{FA830FFE-899E-4CDD-A6E1-4357C7042E1C}" type="presParOf" srcId="{0BDDBAD4-48E9-47FC-B81F-FB6A138DADD0}" destId="{7EF2E611-DC4A-4BB6-8379-1A716A68D91C}" srcOrd="4" destOrd="0" presId="urn:microsoft.com/office/officeart/2005/8/layout/cycle4"/>
    <dgm:cxn modelId="{E141970D-0A07-4E3E-B7F9-2E8EB60E5E3D}" type="presParOf" srcId="{C6F08D52-19AA-44E1-A6F9-F066188AD5FD}" destId="{3D2619ED-BBDA-47E0-AB79-602755F84BAC}" srcOrd="2" destOrd="0" presId="urn:microsoft.com/office/officeart/2005/8/layout/cycle4"/>
    <dgm:cxn modelId="{BEE87D47-8D39-4F87-868F-98C42CB8C27D}" type="presParOf" srcId="{C6F08D52-19AA-44E1-A6F9-F066188AD5FD}" destId="{23EBBB01-FCC2-45B7-8B05-C124911F780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C696C-856B-4E38-AB2F-81463D9B40E9}">
      <dsp:nvSpPr>
        <dsp:cNvPr id="0" name=""/>
        <dsp:cNvSpPr/>
      </dsp:nvSpPr>
      <dsp:spPr>
        <a:xfrm>
          <a:off x="3581796" y="0"/>
          <a:ext cx="1432718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600" kern="1200"/>
        </a:p>
      </dsp:txBody>
      <dsp:txXfrm>
        <a:off x="3581796" y="0"/>
        <a:ext cx="1432718" cy="736070"/>
      </dsp:txXfrm>
    </dsp:sp>
    <dsp:sp modelId="{2A608FEB-73C4-4C8A-BD64-A314B2574927}">
      <dsp:nvSpPr>
        <dsp:cNvPr id="0" name=""/>
        <dsp:cNvSpPr/>
      </dsp:nvSpPr>
      <dsp:spPr>
        <a:xfrm>
          <a:off x="2865437" y="736070"/>
          <a:ext cx="2865437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90378"/>
            <a:satOff val="-4845"/>
            <a:lumOff val="61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25 Days</a:t>
          </a:r>
        </a:p>
      </dsp:txBody>
      <dsp:txXfrm>
        <a:off x="3366888" y="736070"/>
        <a:ext cx="1862534" cy="736070"/>
      </dsp:txXfrm>
    </dsp:sp>
    <dsp:sp modelId="{0E50CF39-6CF3-4DC6-ABE2-D703F3A10A22}">
      <dsp:nvSpPr>
        <dsp:cNvPr id="0" name=""/>
        <dsp:cNvSpPr/>
      </dsp:nvSpPr>
      <dsp:spPr>
        <a:xfrm>
          <a:off x="2149077" y="1472141"/>
          <a:ext cx="4298156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180756"/>
            <a:satOff val="-9690"/>
            <a:lumOff val="12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200 Hours</a:t>
          </a:r>
        </a:p>
      </dsp:txBody>
      <dsp:txXfrm>
        <a:off x="2901255" y="1472141"/>
        <a:ext cx="2793801" cy="736070"/>
      </dsp:txXfrm>
    </dsp:sp>
    <dsp:sp modelId="{64727DBA-2FD8-436E-B4FB-1F50BF60FF5A}">
      <dsp:nvSpPr>
        <dsp:cNvPr id="0" name=""/>
        <dsp:cNvSpPr/>
      </dsp:nvSpPr>
      <dsp:spPr>
        <a:xfrm>
          <a:off x="1432718" y="2208212"/>
          <a:ext cx="5730874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271134"/>
            <a:satOff val="-14536"/>
            <a:lumOff val="1855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12,000 Minutes</a:t>
          </a:r>
        </a:p>
      </dsp:txBody>
      <dsp:txXfrm>
        <a:off x="2435621" y="2208212"/>
        <a:ext cx="3725068" cy="736070"/>
      </dsp:txXfrm>
    </dsp:sp>
    <dsp:sp modelId="{74345E18-DA99-4F60-83D8-17EDB190AE96}">
      <dsp:nvSpPr>
        <dsp:cNvPr id="0" name=""/>
        <dsp:cNvSpPr/>
      </dsp:nvSpPr>
      <dsp:spPr>
        <a:xfrm>
          <a:off x="716359" y="2944283"/>
          <a:ext cx="7163593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361511"/>
            <a:satOff val="-19381"/>
            <a:lumOff val="247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7,20,000 Seconds</a:t>
          </a:r>
        </a:p>
      </dsp:txBody>
      <dsp:txXfrm>
        <a:off x="1969988" y="2944283"/>
        <a:ext cx="4656335" cy="736070"/>
      </dsp:txXfrm>
    </dsp:sp>
    <dsp:sp modelId="{2F60F3D5-4766-4D05-A029-0C1C799809E4}">
      <dsp:nvSpPr>
        <dsp:cNvPr id="0" name=""/>
        <dsp:cNvSpPr/>
      </dsp:nvSpPr>
      <dsp:spPr>
        <a:xfrm>
          <a:off x="0" y="3680354"/>
          <a:ext cx="8596312" cy="736070"/>
        </a:xfrm>
        <a:prstGeom prst="trapezoid">
          <a:avLst>
            <a:gd name="adj" fmla="val 97322"/>
          </a:avLst>
        </a:prstGeom>
        <a:solidFill>
          <a:schemeClr val="accent1">
            <a:shade val="80000"/>
            <a:hueOff val="451889"/>
            <a:satOff val="-24226"/>
            <a:lumOff val="3092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LIMITLESS KNOWLEDGE</a:t>
          </a:r>
        </a:p>
      </dsp:txBody>
      <dsp:txXfrm>
        <a:off x="1504354" y="3680354"/>
        <a:ext cx="5587602" cy="7360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1F349-A5C9-455F-A8D9-D087CB19FF9F}">
      <dsp:nvSpPr>
        <dsp:cNvPr id="0" name=""/>
        <dsp:cNvSpPr/>
      </dsp:nvSpPr>
      <dsp:spPr>
        <a:xfrm>
          <a:off x="103358" y="0"/>
          <a:ext cx="5193194" cy="467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Journey</a:t>
          </a:r>
        </a:p>
      </dsp:txBody>
      <dsp:txXfrm>
        <a:off x="117058" y="13700"/>
        <a:ext cx="4645151" cy="440342"/>
      </dsp:txXfrm>
    </dsp:sp>
    <dsp:sp modelId="{640AA615-9B9A-4A54-B9A7-E089BDFACC8A}">
      <dsp:nvSpPr>
        <dsp:cNvPr id="0" name=""/>
        <dsp:cNvSpPr/>
      </dsp:nvSpPr>
      <dsp:spPr>
        <a:xfrm>
          <a:off x="390929" y="592676"/>
          <a:ext cx="5362777" cy="4735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Team</a:t>
          </a:r>
        </a:p>
      </dsp:txBody>
      <dsp:txXfrm>
        <a:off x="404799" y="606546"/>
        <a:ext cx="4627344" cy="445824"/>
      </dsp:txXfrm>
    </dsp:sp>
    <dsp:sp modelId="{9EDB6341-9B0B-4A00-90F0-6D88D1B82BDF}">
      <dsp:nvSpPr>
        <dsp:cNvPr id="0" name=""/>
        <dsp:cNvSpPr/>
      </dsp:nvSpPr>
      <dsp:spPr>
        <a:xfrm>
          <a:off x="848150" y="1158661"/>
          <a:ext cx="5193194" cy="547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Team Structure</a:t>
          </a:r>
        </a:p>
      </dsp:txBody>
      <dsp:txXfrm>
        <a:off x="864188" y="1174699"/>
        <a:ext cx="4475804" cy="515497"/>
      </dsp:txXfrm>
    </dsp:sp>
    <dsp:sp modelId="{E24DD80C-76AA-42F5-BBC7-0166F2B7FF67}">
      <dsp:nvSpPr>
        <dsp:cNvPr id="0" name=""/>
        <dsp:cNvSpPr/>
      </dsp:nvSpPr>
      <dsp:spPr>
        <a:xfrm>
          <a:off x="1311924" y="1858442"/>
          <a:ext cx="5193194" cy="4478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Project Goals</a:t>
          </a:r>
        </a:p>
      </dsp:txBody>
      <dsp:txXfrm>
        <a:off x="1325042" y="1871560"/>
        <a:ext cx="4481644" cy="421642"/>
      </dsp:txXfrm>
    </dsp:sp>
    <dsp:sp modelId="{590F79B3-F96A-48DA-928A-1F9451DAAADA}">
      <dsp:nvSpPr>
        <dsp:cNvPr id="0" name=""/>
        <dsp:cNvSpPr/>
      </dsp:nvSpPr>
      <dsp:spPr>
        <a:xfrm>
          <a:off x="1816405" y="2552252"/>
          <a:ext cx="5193194" cy="5079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Engineering Practices</a:t>
          </a:r>
        </a:p>
      </dsp:txBody>
      <dsp:txXfrm>
        <a:off x="1831283" y="2567130"/>
        <a:ext cx="4478124" cy="478210"/>
      </dsp:txXfrm>
    </dsp:sp>
    <dsp:sp modelId="{7FF3682C-6BE9-44C5-8FCC-4AC55582DC10}">
      <dsp:nvSpPr>
        <dsp:cNvPr id="0" name=""/>
        <dsp:cNvSpPr/>
      </dsp:nvSpPr>
      <dsp:spPr>
        <a:xfrm>
          <a:off x="4715198" y="384878"/>
          <a:ext cx="611496" cy="4076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852785" y="384878"/>
        <a:ext cx="336322" cy="306721"/>
      </dsp:txXfrm>
    </dsp:sp>
    <dsp:sp modelId="{11FC2B60-6EBA-402D-A5AD-FE15D0F019BD}">
      <dsp:nvSpPr>
        <dsp:cNvPr id="0" name=""/>
        <dsp:cNvSpPr/>
      </dsp:nvSpPr>
      <dsp:spPr>
        <a:xfrm>
          <a:off x="5238762" y="873759"/>
          <a:ext cx="586132" cy="444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70642" y="873759"/>
        <a:ext cx="322372" cy="334549"/>
      </dsp:txXfrm>
    </dsp:sp>
    <dsp:sp modelId="{D10C1F4B-2EAD-4549-91C0-A8776708B5D6}">
      <dsp:nvSpPr>
        <dsp:cNvPr id="0" name=""/>
        <dsp:cNvSpPr/>
      </dsp:nvSpPr>
      <dsp:spPr>
        <a:xfrm>
          <a:off x="5540497" y="1534160"/>
          <a:ext cx="639997" cy="54264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5684496" y="1534160"/>
        <a:ext cx="351999" cy="408340"/>
      </dsp:txXfrm>
    </dsp:sp>
    <dsp:sp modelId="{197C68C9-738D-4288-9B0F-C73160C32E32}">
      <dsp:nvSpPr>
        <dsp:cNvPr id="0" name=""/>
        <dsp:cNvSpPr/>
      </dsp:nvSpPr>
      <dsp:spPr>
        <a:xfrm>
          <a:off x="6038438" y="2157200"/>
          <a:ext cx="650057" cy="48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84701" y="2157200"/>
        <a:ext cx="357531" cy="364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1F349-A5C9-455F-A8D9-D087CB19FF9F}">
      <dsp:nvSpPr>
        <dsp:cNvPr id="0" name=""/>
        <dsp:cNvSpPr/>
      </dsp:nvSpPr>
      <dsp:spPr>
        <a:xfrm>
          <a:off x="103358" y="0"/>
          <a:ext cx="5193194" cy="4677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Tech Stack</a:t>
          </a:r>
        </a:p>
      </dsp:txBody>
      <dsp:txXfrm>
        <a:off x="117058" y="13700"/>
        <a:ext cx="4645151" cy="440342"/>
      </dsp:txXfrm>
    </dsp:sp>
    <dsp:sp modelId="{640AA615-9B9A-4A54-B9A7-E089BDFACC8A}">
      <dsp:nvSpPr>
        <dsp:cNvPr id="0" name=""/>
        <dsp:cNvSpPr/>
      </dsp:nvSpPr>
      <dsp:spPr>
        <a:xfrm>
          <a:off x="390929" y="592676"/>
          <a:ext cx="5362777" cy="4735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Development</a:t>
          </a:r>
        </a:p>
      </dsp:txBody>
      <dsp:txXfrm>
        <a:off x="404799" y="606546"/>
        <a:ext cx="4627344" cy="445824"/>
      </dsp:txXfrm>
    </dsp:sp>
    <dsp:sp modelId="{9EDB6341-9B0B-4A00-90F0-6D88D1B82BDF}">
      <dsp:nvSpPr>
        <dsp:cNvPr id="0" name=""/>
        <dsp:cNvSpPr/>
      </dsp:nvSpPr>
      <dsp:spPr>
        <a:xfrm>
          <a:off x="848150" y="1158661"/>
          <a:ext cx="5193194" cy="5475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Challenges and Learnings</a:t>
          </a:r>
        </a:p>
      </dsp:txBody>
      <dsp:txXfrm>
        <a:off x="864188" y="1174699"/>
        <a:ext cx="4475804" cy="515497"/>
      </dsp:txXfrm>
    </dsp:sp>
    <dsp:sp modelId="{E24DD80C-76AA-42F5-BBC7-0166F2B7FF67}">
      <dsp:nvSpPr>
        <dsp:cNvPr id="0" name=""/>
        <dsp:cNvSpPr/>
      </dsp:nvSpPr>
      <dsp:spPr>
        <a:xfrm>
          <a:off x="1311924" y="1820749"/>
          <a:ext cx="5193194" cy="523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Demo</a:t>
          </a:r>
        </a:p>
      </dsp:txBody>
      <dsp:txXfrm>
        <a:off x="1327250" y="1836075"/>
        <a:ext cx="4477228" cy="492611"/>
      </dsp:txXfrm>
    </dsp:sp>
    <dsp:sp modelId="{590F79B3-F96A-48DA-928A-1F9451DAAADA}">
      <dsp:nvSpPr>
        <dsp:cNvPr id="0" name=""/>
        <dsp:cNvSpPr/>
      </dsp:nvSpPr>
      <dsp:spPr>
        <a:xfrm>
          <a:off x="1816405" y="2552252"/>
          <a:ext cx="5193194" cy="5079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Questions</a:t>
          </a:r>
        </a:p>
      </dsp:txBody>
      <dsp:txXfrm>
        <a:off x="1831283" y="2567130"/>
        <a:ext cx="4478124" cy="478210"/>
      </dsp:txXfrm>
    </dsp:sp>
    <dsp:sp modelId="{7FF3682C-6BE9-44C5-8FCC-4AC55582DC10}">
      <dsp:nvSpPr>
        <dsp:cNvPr id="0" name=""/>
        <dsp:cNvSpPr/>
      </dsp:nvSpPr>
      <dsp:spPr>
        <a:xfrm>
          <a:off x="4748230" y="340360"/>
          <a:ext cx="611496" cy="4076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885817" y="340360"/>
        <a:ext cx="336322" cy="306721"/>
      </dsp:txXfrm>
    </dsp:sp>
    <dsp:sp modelId="{11FC2B60-6EBA-402D-A5AD-FE15D0F019BD}">
      <dsp:nvSpPr>
        <dsp:cNvPr id="0" name=""/>
        <dsp:cNvSpPr/>
      </dsp:nvSpPr>
      <dsp:spPr>
        <a:xfrm>
          <a:off x="5238762" y="873759"/>
          <a:ext cx="586132" cy="44458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370642" y="873759"/>
        <a:ext cx="322372" cy="334549"/>
      </dsp:txXfrm>
    </dsp:sp>
    <dsp:sp modelId="{D10C1F4B-2EAD-4549-91C0-A8776708B5D6}">
      <dsp:nvSpPr>
        <dsp:cNvPr id="0" name=""/>
        <dsp:cNvSpPr/>
      </dsp:nvSpPr>
      <dsp:spPr>
        <a:xfrm>
          <a:off x="5449056" y="1544321"/>
          <a:ext cx="639997" cy="52232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593055" y="1544321"/>
        <a:ext cx="351999" cy="393048"/>
      </dsp:txXfrm>
    </dsp:sp>
    <dsp:sp modelId="{197C68C9-738D-4288-9B0F-C73160C32E32}">
      <dsp:nvSpPr>
        <dsp:cNvPr id="0" name=""/>
        <dsp:cNvSpPr/>
      </dsp:nvSpPr>
      <dsp:spPr>
        <a:xfrm>
          <a:off x="6038438" y="2157200"/>
          <a:ext cx="650057" cy="4843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84701" y="2157200"/>
        <a:ext cx="357531" cy="364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9C68C-76EB-43DA-97E6-3B732FD3F3BE}">
      <dsp:nvSpPr>
        <dsp:cNvPr id="0" name=""/>
        <dsp:cNvSpPr/>
      </dsp:nvSpPr>
      <dsp:spPr>
        <a:xfrm>
          <a:off x="3475610" y="4888313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01568-1241-4F00-9B77-EF8A9690B446}">
      <dsp:nvSpPr>
        <dsp:cNvPr id="0" name=""/>
        <dsp:cNvSpPr/>
      </dsp:nvSpPr>
      <dsp:spPr>
        <a:xfrm>
          <a:off x="3271410" y="4971303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FBCC8-817E-4299-A21F-81A34C5468D9}">
      <dsp:nvSpPr>
        <dsp:cNvPr id="0" name=""/>
        <dsp:cNvSpPr/>
      </dsp:nvSpPr>
      <dsp:spPr>
        <a:xfrm>
          <a:off x="3062700" y="5039908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10F5F-8AE1-4C2D-802C-E49F6A7506DF}">
      <dsp:nvSpPr>
        <dsp:cNvPr id="0" name=""/>
        <dsp:cNvSpPr/>
      </dsp:nvSpPr>
      <dsp:spPr>
        <a:xfrm>
          <a:off x="2850769" y="5093021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D2AE9-F3F2-4517-B8FA-694F110CBFCE}">
      <dsp:nvSpPr>
        <dsp:cNvPr id="0" name=""/>
        <dsp:cNvSpPr/>
      </dsp:nvSpPr>
      <dsp:spPr>
        <a:xfrm>
          <a:off x="4590016" y="4084974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6D313-00FF-4A8C-AF28-1B09E1CB876C}">
      <dsp:nvSpPr>
        <dsp:cNvPr id="0" name=""/>
        <dsp:cNvSpPr/>
      </dsp:nvSpPr>
      <dsp:spPr>
        <a:xfrm>
          <a:off x="4428331" y="4248740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7FAC9-EB76-4D6E-B3E2-BD5C3F6FD2DF}">
      <dsp:nvSpPr>
        <dsp:cNvPr id="0" name=""/>
        <dsp:cNvSpPr/>
      </dsp:nvSpPr>
      <dsp:spPr>
        <a:xfrm>
          <a:off x="5259304" y="3089098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5B1BD-8EEC-4569-92D0-9EBDAD63C961}">
      <dsp:nvSpPr>
        <dsp:cNvPr id="0" name=""/>
        <dsp:cNvSpPr/>
      </dsp:nvSpPr>
      <dsp:spPr>
        <a:xfrm>
          <a:off x="5618749" y="1875790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67857-7135-45B4-BAC0-075798AD73D5}">
      <dsp:nvSpPr>
        <dsp:cNvPr id="0" name=""/>
        <dsp:cNvSpPr/>
      </dsp:nvSpPr>
      <dsp:spPr>
        <a:xfrm>
          <a:off x="5439026" y="440623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3BDD9-2B55-4C98-9D94-26E62EAC1D1F}">
      <dsp:nvSpPr>
        <dsp:cNvPr id="0" name=""/>
        <dsp:cNvSpPr/>
      </dsp:nvSpPr>
      <dsp:spPr>
        <a:xfrm>
          <a:off x="5573013" y="337162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B733A-BA21-4C98-AFA7-21490A195BE5}">
      <dsp:nvSpPr>
        <dsp:cNvPr id="0" name=""/>
        <dsp:cNvSpPr/>
      </dsp:nvSpPr>
      <dsp:spPr>
        <a:xfrm>
          <a:off x="5706999" y="233148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4C66B-8447-474E-A315-030ADB426879}">
      <dsp:nvSpPr>
        <dsp:cNvPr id="0" name=""/>
        <dsp:cNvSpPr/>
      </dsp:nvSpPr>
      <dsp:spPr>
        <a:xfrm>
          <a:off x="5841630" y="337162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DA323-839E-4C82-A112-9A4B835376AC}">
      <dsp:nvSpPr>
        <dsp:cNvPr id="0" name=""/>
        <dsp:cNvSpPr/>
      </dsp:nvSpPr>
      <dsp:spPr>
        <a:xfrm>
          <a:off x="5975616" y="440623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F8644B-CC82-46F3-BCD8-A927FF695F8B}">
      <dsp:nvSpPr>
        <dsp:cNvPr id="0" name=""/>
        <dsp:cNvSpPr/>
      </dsp:nvSpPr>
      <dsp:spPr>
        <a:xfrm rot="3580189">
          <a:off x="5706999" y="452241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65792-71D5-450A-A99C-FEAE16EEA7C4}">
      <dsp:nvSpPr>
        <dsp:cNvPr id="0" name=""/>
        <dsp:cNvSpPr/>
      </dsp:nvSpPr>
      <dsp:spPr>
        <a:xfrm>
          <a:off x="5706999" y="671334"/>
          <a:ext cx="92115" cy="9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E3BD4-6AF7-4AE0-BD36-F2E882CBCC96}">
      <dsp:nvSpPr>
        <dsp:cNvPr id="0" name=""/>
        <dsp:cNvSpPr/>
      </dsp:nvSpPr>
      <dsp:spPr>
        <a:xfrm>
          <a:off x="2338980" y="5269649"/>
          <a:ext cx="1984673" cy="53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089" tIns="26670" rIns="26670" bIns="2667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 panose="020B0603020202020204"/>
            </a:rPr>
            <a:t>Understanding Project Requirements and Creating UML Diagrams</a:t>
          </a:r>
          <a:endParaRPr lang="en-US" sz="700" kern="1200"/>
        </a:p>
      </dsp:txBody>
      <dsp:txXfrm>
        <a:off x="2364962" y="5295631"/>
        <a:ext cx="1932709" cy="480276"/>
      </dsp:txXfrm>
    </dsp:sp>
    <dsp:sp modelId="{9EA0B48E-8CDF-4B8E-AB06-26EB4C70B987}">
      <dsp:nvSpPr>
        <dsp:cNvPr id="0" name=""/>
        <dsp:cNvSpPr/>
      </dsp:nvSpPr>
      <dsp:spPr>
        <a:xfrm>
          <a:off x="1788541" y="4748198"/>
          <a:ext cx="920512" cy="9200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38581-A825-4075-AF4B-1FBC25B17668}">
      <dsp:nvSpPr>
        <dsp:cNvPr id="0" name=""/>
        <dsp:cNvSpPr/>
      </dsp:nvSpPr>
      <dsp:spPr>
        <a:xfrm>
          <a:off x="4082736" y="4640588"/>
          <a:ext cx="1984673" cy="53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089" tIns="26670" rIns="26670" bIns="2667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+mj-lt"/>
              <a:cs typeface="Calibri"/>
            </a:rPr>
            <a:t>Developing</a:t>
          </a:r>
          <a:r>
            <a:rPr lang="en-US" sz="700" kern="1200">
              <a:latin typeface="+mj-lt"/>
              <a:ea typeface="+mj-lt"/>
              <a:cs typeface="Calibri"/>
            </a:rPr>
            <a:t> POS Application and Database Integration with JDBC</a:t>
          </a:r>
          <a:endParaRPr lang="en-US" sz="700" kern="1200"/>
        </a:p>
      </dsp:txBody>
      <dsp:txXfrm>
        <a:off x="4108718" y="4666570"/>
        <a:ext cx="1932709" cy="480276"/>
      </dsp:txXfrm>
    </dsp:sp>
    <dsp:sp modelId="{41E6F4BB-FD85-48E9-9413-F25D9BB918E2}">
      <dsp:nvSpPr>
        <dsp:cNvPr id="0" name=""/>
        <dsp:cNvSpPr/>
      </dsp:nvSpPr>
      <dsp:spPr>
        <a:xfrm>
          <a:off x="3532297" y="4119136"/>
          <a:ext cx="920512" cy="920078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56DB7-7CEF-4F70-8039-99CC8854E68F}">
      <dsp:nvSpPr>
        <dsp:cNvPr id="0" name=""/>
        <dsp:cNvSpPr/>
      </dsp:nvSpPr>
      <dsp:spPr>
        <a:xfrm>
          <a:off x="5028371" y="3731575"/>
          <a:ext cx="1984673" cy="53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089" tIns="26670" rIns="26670" bIns="2667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 panose="020B0603020202020204"/>
            </a:rPr>
            <a:t>Integration with REST Services and JPA Repository Interface</a:t>
          </a:r>
          <a:endParaRPr lang="en-US" sz="700" kern="1200"/>
        </a:p>
      </dsp:txBody>
      <dsp:txXfrm>
        <a:off x="5054353" y="3757557"/>
        <a:ext cx="1932709" cy="480276"/>
      </dsp:txXfrm>
    </dsp:sp>
    <dsp:sp modelId="{EEDEA5B8-34BC-4AE0-8F04-60E68D0843DA}">
      <dsp:nvSpPr>
        <dsp:cNvPr id="0" name=""/>
        <dsp:cNvSpPr/>
      </dsp:nvSpPr>
      <dsp:spPr>
        <a:xfrm>
          <a:off x="4477932" y="3210123"/>
          <a:ext cx="920512" cy="920078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945A3-F99F-405A-8B60-37F3BC69EDB0}">
      <dsp:nvSpPr>
        <dsp:cNvPr id="0" name=""/>
        <dsp:cNvSpPr/>
      </dsp:nvSpPr>
      <dsp:spPr>
        <a:xfrm>
          <a:off x="5522446" y="2563081"/>
          <a:ext cx="1984673" cy="53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089" tIns="26670" rIns="26670" bIns="2667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 panose="020B0603020202020204"/>
            </a:rPr>
            <a:t>Migration to Individual Microservices hosted on Eureka Server which is load balanced by API Gateway</a:t>
          </a:r>
          <a:endParaRPr lang="en-US" sz="700" kern="1200"/>
        </a:p>
      </dsp:txBody>
      <dsp:txXfrm>
        <a:off x="5548428" y="2589063"/>
        <a:ext cx="1932709" cy="480276"/>
      </dsp:txXfrm>
    </dsp:sp>
    <dsp:sp modelId="{DEB3DF43-60EB-4999-9738-FB01FEFB455B}">
      <dsp:nvSpPr>
        <dsp:cNvPr id="0" name=""/>
        <dsp:cNvSpPr/>
      </dsp:nvSpPr>
      <dsp:spPr>
        <a:xfrm>
          <a:off x="4972006" y="2041629"/>
          <a:ext cx="920512" cy="920078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t="-15000" b="-15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E003E5-26C3-4CFD-9200-72BD2037C2F3}">
      <dsp:nvSpPr>
        <dsp:cNvPr id="0" name=""/>
        <dsp:cNvSpPr/>
      </dsp:nvSpPr>
      <dsp:spPr>
        <a:xfrm>
          <a:off x="5797505" y="1373563"/>
          <a:ext cx="1984673" cy="532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089" tIns="26670" rIns="26670" bIns="26670" numCol="1" spcCol="1270" anchor="ctr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Trebuchet MS" panose="020B0603020202020204"/>
            </a:rPr>
            <a:t>Further optimization and performance improvement through JWT, Kafka and Redis</a:t>
          </a:r>
          <a:endParaRPr lang="en-US" sz="700" kern="1200"/>
        </a:p>
      </dsp:txBody>
      <dsp:txXfrm>
        <a:off x="5823487" y="1399545"/>
        <a:ext cx="1932709" cy="480276"/>
      </dsp:txXfrm>
    </dsp:sp>
    <dsp:sp modelId="{62E3988E-A470-4A8E-B5CD-2146C135ED30}">
      <dsp:nvSpPr>
        <dsp:cNvPr id="0" name=""/>
        <dsp:cNvSpPr/>
      </dsp:nvSpPr>
      <dsp:spPr>
        <a:xfrm>
          <a:off x="5247065" y="852111"/>
          <a:ext cx="920512" cy="920078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6000" b="-16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A7FDC-6EAC-4E2F-BDDC-DD178686976D}">
      <dsp:nvSpPr>
        <dsp:cNvPr id="0" name=""/>
        <dsp:cNvSpPr/>
      </dsp:nvSpPr>
      <dsp:spPr>
        <a:xfrm>
          <a:off x="466092" y="1000137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D30EA1-E0C4-4F87-A292-B779CC350017}">
      <dsp:nvSpPr>
        <dsp:cNvPr id="0" name=""/>
        <dsp:cNvSpPr/>
      </dsp:nvSpPr>
      <dsp:spPr>
        <a:xfrm>
          <a:off x="2513" y="2138209"/>
          <a:ext cx="1685742" cy="1390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Our Team consisted of 4 members. </a:t>
          </a:r>
        </a:p>
      </dsp:txBody>
      <dsp:txXfrm>
        <a:off x="2513" y="2138209"/>
        <a:ext cx="1685742" cy="1390737"/>
      </dsp:txXfrm>
    </dsp:sp>
    <dsp:sp modelId="{11C6322F-45A4-4EE5-B715-AB41CFD11449}">
      <dsp:nvSpPr>
        <dsp:cNvPr id="0" name=""/>
        <dsp:cNvSpPr/>
      </dsp:nvSpPr>
      <dsp:spPr>
        <a:xfrm>
          <a:off x="2446839" y="1000137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D847EE-6ED5-48E8-B201-5EF26CFD00E6}">
      <dsp:nvSpPr>
        <dsp:cNvPr id="0" name=""/>
        <dsp:cNvSpPr/>
      </dsp:nvSpPr>
      <dsp:spPr>
        <a:xfrm>
          <a:off x="1983260" y="2138209"/>
          <a:ext cx="1685742" cy="1390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All the team members contributed equally and took ownership of the project equally. </a:t>
          </a:r>
        </a:p>
      </dsp:txBody>
      <dsp:txXfrm>
        <a:off x="1983260" y="2138209"/>
        <a:ext cx="1685742" cy="1390737"/>
      </dsp:txXfrm>
    </dsp:sp>
    <dsp:sp modelId="{A32D6413-E11F-4327-870C-45D3D9AEA3B1}">
      <dsp:nvSpPr>
        <dsp:cNvPr id="0" name=""/>
        <dsp:cNvSpPr/>
      </dsp:nvSpPr>
      <dsp:spPr>
        <a:xfrm>
          <a:off x="4427587" y="1000137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A743C-242A-45B9-AD5B-76777EC9C1BB}">
      <dsp:nvSpPr>
        <dsp:cNvPr id="0" name=""/>
        <dsp:cNvSpPr/>
      </dsp:nvSpPr>
      <dsp:spPr>
        <a:xfrm>
          <a:off x="3964007" y="2138209"/>
          <a:ext cx="1685742" cy="1390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supported each other throughout the journey, whether there was a bug encountered while working on the project or whenever there was a dilemma on how to implement a specific feature and its methodology.</a:t>
          </a:r>
        </a:p>
      </dsp:txBody>
      <dsp:txXfrm>
        <a:off x="3964007" y="2138209"/>
        <a:ext cx="1685742" cy="1390737"/>
      </dsp:txXfrm>
    </dsp:sp>
    <dsp:sp modelId="{F5E83D84-2EC0-429E-BDA5-0A8F053455AD}">
      <dsp:nvSpPr>
        <dsp:cNvPr id="0" name=""/>
        <dsp:cNvSpPr/>
      </dsp:nvSpPr>
      <dsp:spPr>
        <a:xfrm>
          <a:off x="6408334" y="1000137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085D6-52BB-4639-AA0E-EAF50D718111}">
      <dsp:nvSpPr>
        <dsp:cNvPr id="0" name=""/>
        <dsp:cNvSpPr/>
      </dsp:nvSpPr>
      <dsp:spPr>
        <a:xfrm>
          <a:off x="5944755" y="2138209"/>
          <a:ext cx="1685742" cy="13907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learnt how to write things like unit tests together and helped each other whenever we faced any blockers.</a:t>
          </a:r>
        </a:p>
      </dsp:txBody>
      <dsp:txXfrm>
        <a:off x="5944755" y="2138209"/>
        <a:ext cx="1685742" cy="1390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3723D-555C-4A9B-8F3B-36C53C04B8AB}">
      <dsp:nvSpPr>
        <dsp:cNvPr id="0" name=""/>
        <dsp:cNvSpPr/>
      </dsp:nvSpPr>
      <dsp:spPr>
        <a:xfrm>
          <a:off x="0" y="0"/>
          <a:ext cx="4762054" cy="9477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provide a centralized platform for managing all aspects of the Course Registration process.</a:t>
          </a:r>
        </a:p>
      </dsp:txBody>
      <dsp:txXfrm>
        <a:off x="27759" y="27759"/>
        <a:ext cx="3628476" cy="892227"/>
      </dsp:txXfrm>
    </dsp:sp>
    <dsp:sp modelId="{87D64634-2281-4147-AED1-1BD175C58089}">
      <dsp:nvSpPr>
        <dsp:cNvPr id="0" name=""/>
        <dsp:cNvSpPr/>
      </dsp:nvSpPr>
      <dsp:spPr>
        <a:xfrm>
          <a:off x="355607" y="1079376"/>
          <a:ext cx="4762054" cy="9477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 manage the entire process from Student Registration, to Admin functionalities like Approval, handling of courses till Professor functionalities like abilities to add grades and view students enrolled for the course; a comprehensive system has been developed.</a:t>
          </a:r>
        </a:p>
      </dsp:txBody>
      <dsp:txXfrm>
        <a:off x="383366" y="1107135"/>
        <a:ext cx="3734893" cy="892227"/>
      </dsp:txXfrm>
    </dsp:sp>
    <dsp:sp modelId="{F344BA4F-0350-49F5-805E-354F2BCBB18B}">
      <dsp:nvSpPr>
        <dsp:cNvPr id="0" name=""/>
        <dsp:cNvSpPr/>
      </dsp:nvSpPr>
      <dsp:spPr>
        <a:xfrm>
          <a:off x="711215" y="2158752"/>
          <a:ext cx="4762054" cy="9477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provide a way for students to get notified when their actions are successful and also to make payments for the registered courses.</a:t>
          </a:r>
        </a:p>
      </dsp:txBody>
      <dsp:txXfrm>
        <a:off x="738974" y="2186511"/>
        <a:ext cx="3734893" cy="892227"/>
      </dsp:txXfrm>
    </dsp:sp>
    <dsp:sp modelId="{FB39672B-280D-410C-ABAA-12EF8D8DF133}">
      <dsp:nvSpPr>
        <dsp:cNvPr id="0" name=""/>
        <dsp:cNvSpPr/>
      </dsp:nvSpPr>
      <dsp:spPr>
        <a:xfrm>
          <a:off x="1066823" y="3238129"/>
          <a:ext cx="4762054" cy="9477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provide a way for admin to modify the course catalog, generate report cards for students and also manage users.</a:t>
          </a:r>
        </a:p>
      </dsp:txBody>
      <dsp:txXfrm>
        <a:off x="1094582" y="3265888"/>
        <a:ext cx="3734893" cy="892227"/>
      </dsp:txXfrm>
    </dsp:sp>
    <dsp:sp modelId="{A942AEA0-C708-4CDF-8F5C-9C5B6236C007}">
      <dsp:nvSpPr>
        <dsp:cNvPr id="0" name=""/>
        <dsp:cNvSpPr/>
      </dsp:nvSpPr>
      <dsp:spPr>
        <a:xfrm>
          <a:off x="1422431" y="4317505"/>
          <a:ext cx="4762054" cy="94774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To provide a way for professors to view the students enrolled in only those courses which he teaches.</a:t>
          </a:r>
        </a:p>
      </dsp:txBody>
      <dsp:txXfrm>
        <a:off x="1450190" y="4345264"/>
        <a:ext cx="3734893" cy="892227"/>
      </dsp:txXfrm>
    </dsp:sp>
    <dsp:sp modelId="{0FCF046A-65B2-489A-AF4A-22C4587E76ED}">
      <dsp:nvSpPr>
        <dsp:cNvPr id="0" name=""/>
        <dsp:cNvSpPr/>
      </dsp:nvSpPr>
      <dsp:spPr>
        <a:xfrm>
          <a:off x="4146019" y="692380"/>
          <a:ext cx="616034" cy="61603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284627" y="692380"/>
        <a:ext cx="338818" cy="463566"/>
      </dsp:txXfrm>
    </dsp:sp>
    <dsp:sp modelId="{403C721C-17C3-4A2A-9F71-F8C9532A3ED9}">
      <dsp:nvSpPr>
        <dsp:cNvPr id="0" name=""/>
        <dsp:cNvSpPr/>
      </dsp:nvSpPr>
      <dsp:spPr>
        <a:xfrm>
          <a:off x="4501627" y="1771756"/>
          <a:ext cx="616034" cy="61603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640235" y="1771756"/>
        <a:ext cx="338818" cy="463566"/>
      </dsp:txXfrm>
    </dsp:sp>
    <dsp:sp modelId="{17B19E79-E1C0-43FB-A4DD-26FFED845979}">
      <dsp:nvSpPr>
        <dsp:cNvPr id="0" name=""/>
        <dsp:cNvSpPr/>
      </dsp:nvSpPr>
      <dsp:spPr>
        <a:xfrm>
          <a:off x="4857235" y="2835337"/>
          <a:ext cx="616034" cy="61603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995843" y="2835337"/>
        <a:ext cx="338818" cy="463566"/>
      </dsp:txXfrm>
    </dsp:sp>
    <dsp:sp modelId="{BD69ED84-B5D8-4DA7-8005-10406D80A8E5}">
      <dsp:nvSpPr>
        <dsp:cNvPr id="0" name=""/>
        <dsp:cNvSpPr/>
      </dsp:nvSpPr>
      <dsp:spPr>
        <a:xfrm>
          <a:off x="5212843" y="3925244"/>
          <a:ext cx="616034" cy="616034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5351451" y="3925244"/>
        <a:ext cx="338818" cy="4635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AD0EAE-9594-4F3F-ABC5-B967E125CEDE}">
      <dsp:nvSpPr>
        <dsp:cNvPr id="0" name=""/>
        <dsp:cNvSpPr/>
      </dsp:nvSpPr>
      <dsp:spPr>
        <a:xfrm>
          <a:off x="2508" y="0"/>
          <a:ext cx="3998157" cy="6065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Backend</a:t>
          </a:r>
        </a:p>
      </dsp:txBody>
      <dsp:txXfrm>
        <a:off x="2508" y="0"/>
        <a:ext cx="3998157" cy="1819656"/>
      </dsp:txXfrm>
    </dsp:sp>
    <dsp:sp modelId="{41508F19-C71B-40EB-8CD7-E1701DE1A462}">
      <dsp:nvSpPr>
        <dsp:cNvPr id="0" name=""/>
        <dsp:cNvSpPr/>
      </dsp:nvSpPr>
      <dsp:spPr>
        <a:xfrm>
          <a:off x="5180861" y="76182"/>
          <a:ext cx="2190946" cy="311913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Data</a:t>
          </a:r>
        </a:p>
      </dsp:txBody>
      <dsp:txXfrm>
        <a:off x="5180861" y="76182"/>
        <a:ext cx="2190946" cy="935739"/>
      </dsp:txXfrm>
    </dsp:sp>
    <dsp:sp modelId="{4520B3E1-219B-48F5-AAE8-D7E8A7034215}">
      <dsp:nvSpPr>
        <dsp:cNvPr id="0" name=""/>
        <dsp:cNvSpPr/>
      </dsp:nvSpPr>
      <dsp:spPr>
        <a:xfrm>
          <a:off x="6069936" y="1404028"/>
          <a:ext cx="159926" cy="7543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MySQL</a:t>
          </a:r>
        </a:p>
      </dsp:txBody>
      <dsp:txXfrm>
        <a:off x="6074620" y="1408712"/>
        <a:ext cx="150558" cy="745006"/>
      </dsp:txXfrm>
    </dsp:sp>
    <dsp:sp modelId="{9351096F-1EBF-4817-826F-3D43A828154A}">
      <dsp:nvSpPr>
        <dsp:cNvPr id="0" name=""/>
        <dsp:cNvSpPr/>
      </dsp:nvSpPr>
      <dsp:spPr>
        <a:xfrm>
          <a:off x="5139087" y="3281688"/>
          <a:ext cx="2316416" cy="275338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Trebuchet MS" panose="020B0603020202020204"/>
            </a:rPr>
            <a:t>SCM</a:t>
          </a:r>
          <a:endParaRPr lang="en-US" sz="3600" kern="1200"/>
        </a:p>
      </dsp:txBody>
      <dsp:txXfrm>
        <a:off x="5139087" y="3281688"/>
        <a:ext cx="2316416" cy="826014"/>
      </dsp:txXfrm>
    </dsp:sp>
    <dsp:sp modelId="{4FF3DD91-38E2-4E7B-997F-9C7C71FBF2D8}">
      <dsp:nvSpPr>
        <dsp:cNvPr id="0" name=""/>
        <dsp:cNvSpPr/>
      </dsp:nvSpPr>
      <dsp:spPr>
        <a:xfrm>
          <a:off x="6202726" y="1295626"/>
          <a:ext cx="159926" cy="732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9525" rIns="12700" bIns="952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/>
            <a:t>Git</a:t>
          </a:r>
        </a:p>
      </dsp:txBody>
      <dsp:txXfrm>
        <a:off x="6207410" y="1300310"/>
        <a:ext cx="150558" cy="7228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BB57A-17C3-4ED9-B873-A10A95CFE03A}">
      <dsp:nvSpPr>
        <dsp:cNvPr id="0" name=""/>
        <dsp:cNvSpPr/>
      </dsp:nvSpPr>
      <dsp:spPr>
        <a:xfrm>
          <a:off x="5142444" y="3680231"/>
          <a:ext cx="2673579" cy="1731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Web Application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JPA</a:t>
          </a:r>
          <a:endParaRPr lang="en-US" sz="1200" kern="1200"/>
        </a:p>
      </dsp:txBody>
      <dsp:txXfrm>
        <a:off x="5982562" y="4151243"/>
        <a:ext cx="1795417" cy="1222817"/>
      </dsp:txXfrm>
    </dsp:sp>
    <dsp:sp modelId="{2F171A09-AB38-4EA7-9FD4-24629F5A393B}">
      <dsp:nvSpPr>
        <dsp:cNvPr id="0" name=""/>
        <dsp:cNvSpPr/>
      </dsp:nvSpPr>
      <dsp:spPr>
        <a:xfrm>
          <a:off x="780287" y="3680231"/>
          <a:ext cx="2673579" cy="1731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Eureka Server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API Gateway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Kafka message queue implementation</a:t>
          </a:r>
          <a:endParaRPr lang="en-US" sz="1200" kern="120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rebuchet MS" panose="020B0603020202020204"/>
            </a:rPr>
            <a:t>Redis cache implementation</a:t>
          </a:r>
          <a:endParaRPr lang="en-US" sz="1200" kern="1200"/>
        </a:p>
      </dsp:txBody>
      <dsp:txXfrm>
        <a:off x="818331" y="4151243"/>
        <a:ext cx="1795417" cy="1222817"/>
      </dsp:txXfrm>
    </dsp:sp>
    <dsp:sp modelId="{33ED7117-EF16-468A-86D8-2CB3B948303E}">
      <dsp:nvSpPr>
        <dsp:cNvPr id="0" name=""/>
        <dsp:cNvSpPr/>
      </dsp:nvSpPr>
      <dsp:spPr>
        <a:xfrm>
          <a:off x="5142444" y="0"/>
          <a:ext cx="2673579" cy="1731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rebuchet MS" panose="020B0603020202020204"/>
            </a:rPr>
            <a:t>Desktop Application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>
              <a:latin typeface="Trebuchet MS" panose="020B0603020202020204"/>
            </a:rPr>
            <a:t>JDBC Integration</a:t>
          </a:r>
          <a:endParaRPr lang="en-US" sz="1800" kern="1200"/>
        </a:p>
      </dsp:txBody>
      <dsp:txXfrm>
        <a:off x="5982562" y="38044"/>
        <a:ext cx="1795417" cy="1222817"/>
      </dsp:txXfrm>
    </dsp:sp>
    <dsp:sp modelId="{40721D4E-AFBE-41CF-ADA2-EE368AA00BD5}">
      <dsp:nvSpPr>
        <dsp:cNvPr id="0" name=""/>
        <dsp:cNvSpPr/>
      </dsp:nvSpPr>
      <dsp:spPr>
        <a:xfrm>
          <a:off x="780287" y="0"/>
          <a:ext cx="2673579" cy="1731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rebuchet MS" panose="020B0603020202020204"/>
            </a:rPr>
            <a:t>Use-case diagram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rebuchet MS" panose="020B0603020202020204"/>
            </a:rPr>
            <a:t>Class diagram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rebuchet MS" panose="020B0603020202020204"/>
            </a:rPr>
            <a:t>Activity diagram</a:t>
          </a:r>
          <a:endParaRPr lang="en-US" sz="1400" kern="1200"/>
        </a:p>
      </dsp:txBody>
      <dsp:txXfrm>
        <a:off x="818331" y="38044"/>
        <a:ext cx="1795417" cy="1222817"/>
      </dsp:txXfrm>
    </dsp:sp>
    <dsp:sp modelId="{CAC9D941-4C80-48AE-B35C-DEF7DE09FD1E}">
      <dsp:nvSpPr>
        <dsp:cNvPr id="0" name=""/>
        <dsp:cNvSpPr/>
      </dsp:nvSpPr>
      <dsp:spPr>
        <a:xfrm>
          <a:off x="1900593" y="308489"/>
          <a:ext cx="2343441" cy="23434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 panose="020B0603020202020204"/>
            </a:rPr>
            <a:t>UML Artifacts</a:t>
          </a:r>
          <a:endParaRPr lang="en-US" sz="2400" kern="1200"/>
        </a:p>
      </dsp:txBody>
      <dsp:txXfrm>
        <a:off x="2586971" y="994867"/>
        <a:ext cx="1657063" cy="1657063"/>
      </dsp:txXfrm>
    </dsp:sp>
    <dsp:sp modelId="{506A1A1E-B8CC-43D1-BDB9-DF8A632053D5}">
      <dsp:nvSpPr>
        <dsp:cNvPr id="0" name=""/>
        <dsp:cNvSpPr/>
      </dsp:nvSpPr>
      <dsp:spPr>
        <a:xfrm rot="5400000">
          <a:off x="4352277" y="308489"/>
          <a:ext cx="2343441" cy="23434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327152" rIns="327152" bIns="327152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>
              <a:latin typeface="Trebuchet MS" panose="020B0603020202020204"/>
              <a:cs typeface="Arial"/>
            </a:rPr>
            <a:t>POS</a:t>
          </a:r>
        </a:p>
      </dsp:txBody>
      <dsp:txXfrm rot="-5400000">
        <a:off x="4352277" y="994867"/>
        <a:ext cx="1657063" cy="1657063"/>
      </dsp:txXfrm>
    </dsp:sp>
    <dsp:sp modelId="{02AB786B-4092-4C17-9490-0CD49A264646}">
      <dsp:nvSpPr>
        <dsp:cNvPr id="0" name=""/>
        <dsp:cNvSpPr/>
      </dsp:nvSpPr>
      <dsp:spPr>
        <a:xfrm rot="10800000">
          <a:off x="4352277" y="2760173"/>
          <a:ext cx="2343441" cy="23434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 panose="020B0603020202020204"/>
            </a:rPr>
            <a:t>REST</a:t>
          </a:r>
          <a:endParaRPr lang="en-US" sz="2400" kern="1200"/>
        </a:p>
      </dsp:txBody>
      <dsp:txXfrm rot="10800000">
        <a:off x="4352277" y="2760173"/>
        <a:ext cx="1657063" cy="1657063"/>
      </dsp:txXfrm>
    </dsp:sp>
    <dsp:sp modelId="{16FF2E87-5AE5-46A0-8804-F5BF19505E02}">
      <dsp:nvSpPr>
        <dsp:cNvPr id="0" name=""/>
        <dsp:cNvSpPr/>
      </dsp:nvSpPr>
      <dsp:spPr>
        <a:xfrm rot="16200000">
          <a:off x="1900593" y="2760173"/>
          <a:ext cx="2343441" cy="234344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rebuchet MS" panose="020B0603020202020204"/>
            </a:rPr>
            <a:t>Micro Services</a:t>
          </a:r>
          <a:endParaRPr lang="en-US" sz="2400" kern="1200"/>
        </a:p>
      </dsp:txBody>
      <dsp:txXfrm rot="5400000">
        <a:off x="2586971" y="2760173"/>
        <a:ext cx="1657063" cy="1657063"/>
      </dsp:txXfrm>
    </dsp:sp>
    <dsp:sp modelId="{3D2619ED-BBDA-47E0-AB79-602755F84BAC}">
      <dsp:nvSpPr>
        <dsp:cNvPr id="0" name=""/>
        <dsp:cNvSpPr/>
      </dsp:nvSpPr>
      <dsp:spPr>
        <a:xfrm>
          <a:off x="3893601" y="2218963"/>
          <a:ext cx="809109" cy="7035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BBB01-FCC2-45B7-8B05-C124911F7805}">
      <dsp:nvSpPr>
        <dsp:cNvPr id="0" name=""/>
        <dsp:cNvSpPr/>
      </dsp:nvSpPr>
      <dsp:spPr>
        <a:xfrm rot="10800000">
          <a:off x="3893601" y="2489568"/>
          <a:ext cx="809109" cy="70357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65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229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08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7329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72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2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3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0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0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73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2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25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6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A9765-D61E-4F72-BB35-113AB2788B7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BB45B7F-A6C8-4F06-9415-1E0034BA0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7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manraog.wordpress.com/2013/08/17/instalar-oracle-java-7-jdk-en-wheezy/" TargetMode="External"/><Relationship Id="rId13" Type="http://schemas.openxmlformats.org/officeDocument/2006/relationships/image" Target="../media/image30.png"/><Relationship Id="rId18" Type="http://schemas.openxmlformats.org/officeDocument/2006/relationships/hyperlink" Target="https://www.ochobitshacenunbyte.com/2019/10/23/servicio-de-cache-de-redis-para-docker/" TargetMode="External"/><Relationship Id="rId3" Type="http://schemas.openxmlformats.org/officeDocument/2006/relationships/diagramLayout" Target="../diagrams/layout7.xml"/><Relationship Id="rId21" Type="http://schemas.openxmlformats.org/officeDocument/2006/relationships/image" Target="../media/image34.jpeg"/><Relationship Id="rId7" Type="http://schemas.openxmlformats.org/officeDocument/2006/relationships/image" Target="../media/image27.png"/><Relationship Id="rId12" Type="http://schemas.openxmlformats.org/officeDocument/2006/relationships/hyperlink" Target="https://www.devdummy.com/2018/05/running-apache-tomcat-as-windows.html" TargetMode="External"/><Relationship Id="rId17" Type="http://schemas.openxmlformats.org/officeDocument/2006/relationships/image" Target="../media/image32.jpeg"/><Relationship Id="rId25" Type="http://schemas.openxmlformats.org/officeDocument/2006/relationships/image" Target="../media/image36.png"/><Relationship Id="rId2" Type="http://schemas.openxmlformats.org/officeDocument/2006/relationships/diagramData" Target="../diagrams/data7.xml"/><Relationship Id="rId16" Type="http://schemas.openxmlformats.org/officeDocument/2006/relationships/hyperlink" Target="https://ru.wikipedia.org/wiki/Apache_Kafka" TargetMode="External"/><Relationship Id="rId20" Type="http://schemas.openxmlformats.org/officeDocument/2006/relationships/hyperlink" Target="https://huangno1.github.io/flask_jwt/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29.png"/><Relationship Id="rId24" Type="http://schemas.openxmlformats.org/officeDocument/2006/relationships/hyperlink" Target="https://librewiki.net/wiki/Git" TargetMode="External"/><Relationship Id="rId5" Type="http://schemas.openxmlformats.org/officeDocument/2006/relationships/diagramColors" Target="../diagrams/colors7.xm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hyperlink" Target="https://blog.gelin.ru/2017/12/spring.html" TargetMode="External"/><Relationship Id="rId19" Type="http://schemas.openxmlformats.org/officeDocument/2006/relationships/image" Target="../media/image33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8.jpeg"/><Relationship Id="rId14" Type="http://schemas.openxmlformats.org/officeDocument/2006/relationships/hyperlink" Target="https://entornos-desarrollo.codeandcoke.com/apuntes:junit" TargetMode="External"/><Relationship Id="rId22" Type="http://schemas.openxmlformats.org/officeDocument/2006/relationships/hyperlink" Target="https://blog.keliweb.it/2015/05/mysql-come-installare-linterfaccia-grafica-su-ubuntu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F6B3-670A-F844-E2CE-111B934D6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149254" cy="1646302"/>
          </a:xfrm>
        </p:spPr>
        <p:txBody>
          <a:bodyPr/>
          <a:lstStyle/>
          <a:p>
            <a:pPr algn="ctr"/>
            <a:r>
              <a:rPr lang="en-US"/>
              <a:t>Wibmo </a:t>
            </a:r>
            <a:br>
              <a:rPr lang="en-US"/>
            </a:br>
            <a:r>
              <a:rPr lang="en-US"/>
              <a:t>(A PayU Company)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CA78B1-A10B-C660-304A-2454F1DCCE42}"/>
              </a:ext>
            </a:extLst>
          </p:cNvPr>
          <p:cNvCxnSpPr>
            <a:cxnSpLocks/>
          </p:cNvCxnSpPr>
          <p:nvPr/>
        </p:nvCxnSpPr>
        <p:spPr>
          <a:xfrm>
            <a:off x="2296160" y="3227685"/>
            <a:ext cx="544576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042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2143-F5A8-A06D-1991-EA2BA103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4880"/>
          </a:xfrm>
        </p:spPr>
        <p:txBody>
          <a:bodyPr/>
          <a:lstStyle/>
          <a:p>
            <a:r>
              <a:rPr lang="en-US"/>
              <a:t>Team Structure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DCEA71-D1B6-FD61-05CF-BEF7D1480E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1717443"/>
          <a:ext cx="7633011" cy="4529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788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4EC8-5377-D797-F8D7-59EA7FB5A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/>
              <a:t>Project Goals</a:t>
            </a:r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2BDD1EC2-6B4F-1024-A4C0-66D6FD6D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474" y="2159331"/>
            <a:ext cx="2915973" cy="2915973"/>
          </a:xfrm>
          <a:prstGeom prst="rect">
            <a:avLst/>
          </a:prstGeom>
        </p:spPr>
      </p:pic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09C1426D-4F3C-5720-6E3C-E8DCDF84C2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044841"/>
              </p:ext>
            </p:extLst>
          </p:nvPr>
        </p:nvGraphicFramePr>
        <p:xfrm>
          <a:off x="3730456" y="1355660"/>
          <a:ext cx="6184486" cy="5265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5668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Content Placeholder 3" descr="Architects working on a blueprint">
            <a:extLst>
              <a:ext uri="{FF2B5EF4-FFF2-40B4-BE49-F238E27FC236}">
                <a16:creationId xmlns:a16="http://schemas.microsoft.com/office/drawing/2014/main" id="{E18B58F8-ECFE-5E8A-4B87-45C2CB44A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3" r="14320" b="909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69B7FB-AB7D-C9CE-BFFD-8AC176AD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Engineering Practices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487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EECA55-49D5-97BF-5B9B-8E084BAD064F}"/>
              </a:ext>
            </a:extLst>
          </p:cNvPr>
          <p:cNvSpPr txBox="1"/>
          <p:nvPr/>
        </p:nvSpPr>
        <p:spPr>
          <a:xfrm>
            <a:off x="673754" y="2160590"/>
            <a:ext cx="3973943" cy="344011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Implemented SOLID principles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Singleton Instance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Asynchronous communication between microservices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Containerized approach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Postman for API testing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GitHub for Source code management and version control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Seamless UI/UX integration</a:t>
            </a:r>
          </a:p>
        </p:txBody>
      </p:sp>
      <p:pic>
        <p:nvPicPr>
          <p:cNvPr id="98" name="Graphic 97" descr="Flowchart">
            <a:extLst>
              <a:ext uri="{FF2B5EF4-FFF2-40B4-BE49-F238E27FC236}">
                <a16:creationId xmlns:a16="http://schemas.microsoft.com/office/drawing/2014/main" id="{227FB131-77BC-1FF2-58A2-32DF879AB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7616" y="972608"/>
            <a:ext cx="4900269" cy="4900269"/>
          </a:xfrm>
          <a:prstGeom prst="rect">
            <a:avLst/>
          </a:prstGeom>
        </p:spPr>
      </p:pic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3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spiral on blue tech background">
            <a:extLst>
              <a:ext uri="{FF2B5EF4-FFF2-40B4-BE49-F238E27FC236}">
                <a16:creationId xmlns:a16="http://schemas.microsoft.com/office/drawing/2014/main" id="{0D2826DE-CAA9-8121-17CC-68C6536A7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2" r="13916" b="1"/>
          <a:stretch/>
        </p:blipFill>
        <p:spPr>
          <a:xfrm>
            <a:off x="4296867" y="5"/>
            <a:ext cx="4831627" cy="4520011"/>
          </a:xfrm>
          <a:custGeom>
            <a:avLst/>
            <a:gdLst/>
            <a:ahLst/>
            <a:cxnLst/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</p:spPr>
      </p:pic>
      <p:pic>
        <p:nvPicPr>
          <p:cNvPr id="4" name="Content Placeholder 3" descr="White and black robot hands">
            <a:extLst>
              <a:ext uri="{FF2B5EF4-FFF2-40B4-BE49-F238E27FC236}">
                <a16:creationId xmlns:a16="http://schemas.microsoft.com/office/drawing/2014/main" id="{E14C9F6C-262C-1935-0E80-45DF6F02DF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67" r="10073"/>
          <a:stretch/>
        </p:blipFill>
        <p:spPr>
          <a:xfrm>
            <a:off x="4041994" y="-4"/>
            <a:ext cx="8139373" cy="6858000"/>
          </a:xfrm>
          <a:custGeom>
            <a:avLst/>
            <a:gdLst/>
            <a:ahLst/>
            <a:cxnLst/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43D914-3D81-0983-5023-1F1861790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18" y="3007963"/>
            <a:ext cx="3749061" cy="1508469"/>
          </a:xfrm>
        </p:spPr>
        <p:txBody>
          <a:bodyPr anchor="ctr">
            <a:normAutofit/>
          </a:bodyPr>
          <a:lstStyle/>
          <a:p>
            <a:pPr algn="ctr"/>
            <a:r>
              <a:rPr lang="en-US" sz="3200"/>
              <a:t>Tech Stack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6154EE-4CB9-A67A-62DF-899C1B88C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4363"/>
              </p:ext>
            </p:extLst>
          </p:nvPr>
        </p:nvGraphicFramePr>
        <p:xfrm>
          <a:off x="1253717" y="274320"/>
          <a:ext cx="8540523" cy="6065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" name="Picture 28" descr="A logo of a cup of coffee&#10;&#10;Description automatically generated">
            <a:extLst>
              <a:ext uri="{FF2B5EF4-FFF2-40B4-BE49-F238E27FC236}">
                <a16:creationId xmlns:a16="http://schemas.microsoft.com/office/drawing/2014/main" id="{2C6260D4-480F-3D97-5777-7B95B8F572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61440" y="1678331"/>
            <a:ext cx="1950720" cy="1247749"/>
          </a:xfrm>
          <a:prstGeom prst="rect">
            <a:avLst/>
          </a:prstGeom>
        </p:spPr>
      </p:pic>
      <p:pic>
        <p:nvPicPr>
          <p:cNvPr id="32" name="Picture 31" descr="A green hexagon with a white power button&#10;&#10;Description automatically generated">
            <a:extLst>
              <a:ext uri="{FF2B5EF4-FFF2-40B4-BE49-F238E27FC236}">
                <a16:creationId xmlns:a16="http://schemas.microsoft.com/office/drawing/2014/main" id="{B680EFAA-CE6C-F26A-352B-A629B16D80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66694" y="1678331"/>
            <a:ext cx="1701232" cy="1247749"/>
          </a:xfrm>
          <a:prstGeom prst="rect">
            <a:avLst/>
          </a:prstGeom>
        </p:spPr>
      </p:pic>
      <p:pic>
        <p:nvPicPr>
          <p:cNvPr id="35" name="Picture 34" descr="A yellow cat with a black background&#10;&#10;Description automatically generated">
            <a:extLst>
              <a:ext uri="{FF2B5EF4-FFF2-40B4-BE49-F238E27FC236}">
                <a16:creationId xmlns:a16="http://schemas.microsoft.com/office/drawing/2014/main" id="{BCCC8202-8C27-4FEC-7927-29BE293098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61440" y="3017521"/>
            <a:ext cx="1950720" cy="1107439"/>
          </a:xfrm>
          <a:prstGeom prst="rect">
            <a:avLst/>
          </a:prstGeom>
        </p:spPr>
      </p:pic>
      <p:pic>
        <p:nvPicPr>
          <p:cNvPr id="38" name="Picture 37" descr="A red letter u on a black background&#10;&#10;Description automatically generated">
            <a:extLst>
              <a:ext uri="{FF2B5EF4-FFF2-40B4-BE49-F238E27FC236}">
                <a16:creationId xmlns:a16="http://schemas.microsoft.com/office/drawing/2014/main" id="{5950C215-BBAD-99FC-AF63-B264F651A5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751173" y="3116607"/>
            <a:ext cx="1416754" cy="1008353"/>
          </a:xfrm>
          <a:prstGeom prst="rect">
            <a:avLst/>
          </a:prstGeom>
        </p:spPr>
      </p:pic>
      <p:pic>
        <p:nvPicPr>
          <p:cNvPr id="44" name="Picture 43" descr="A black and white logo&#10;&#10;Description automatically generated">
            <a:extLst>
              <a:ext uri="{FF2B5EF4-FFF2-40B4-BE49-F238E27FC236}">
                <a16:creationId xmlns:a16="http://schemas.microsoft.com/office/drawing/2014/main" id="{EF2115C4-B7E1-7454-C5D2-0F94A4C8694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466695" y="4198009"/>
            <a:ext cx="1701232" cy="951179"/>
          </a:xfrm>
          <a:prstGeom prst="rect">
            <a:avLst/>
          </a:prstGeom>
        </p:spPr>
      </p:pic>
      <p:pic>
        <p:nvPicPr>
          <p:cNvPr id="47" name="Picture 46" descr="A red cube with different shapes&#10;&#10;Description automatically generated">
            <a:extLst>
              <a:ext uri="{FF2B5EF4-FFF2-40B4-BE49-F238E27FC236}">
                <a16:creationId xmlns:a16="http://schemas.microsoft.com/office/drawing/2014/main" id="{AD6114C1-7477-E50D-1C30-D7EEC2B603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361440" y="4216401"/>
            <a:ext cx="1950720" cy="963268"/>
          </a:xfrm>
          <a:prstGeom prst="rect">
            <a:avLst/>
          </a:prstGeom>
        </p:spPr>
      </p:pic>
      <p:pic>
        <p:nvPicPr>
          <p:cNvPr id="970" name="Picture 969">
            <a:extLst>
              <a:ext uri="{FF2B5EF4-FFF2-40B4-BE49-F238E27FC236}">
                <a16:creationId xmlns:a16="http://schemas.microsoft.com/office/drawing/2014/main" id="{FD9468C9-A8A0-DC2F-1BC2-D81440CB669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991362" y="5327071"/>
            <a:ext cx="2743197" cy="834886"/>
          </a:xfrm>
          <a:prstGeom prst="rect">
            <a:avLst/>
          </a:prstGeom>
        </p:spPr>
      </p:pic>
      <p:pic>
        <p:nvPicPr>
          <p:cNvPr id="15" name="Picture 14" descr="A logo with a dolphin and blue and orange letters&#10;&#10;Description automatically generated">
            <a:extLst>
              <a:ext uri="{FF2B5EF4-FFF2-40B4-BE49-F238E27FC236}">
                <a16:creationId xmlns:a16="http://schemas.microsoft.com/office/drawing/2014/main" id="{A8445016-370F-8299-6C4F-5E0F79C96C6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52840" y="1463040"/>
            <a:ext cx="1701232" cy="965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FFD8C94-9F9E-851C-044E-40C0443276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6653371" y="5183466"/>
            <a:ext cx="1800701" cy="869645"/>
          </a:xfrm>
          <a:prstGeom prst="rect">
            <a:avLst/>
          </a:prstGeom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6E334C-2B43-F96E-5A26-33E0B20B14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23" y="4198009"/>
            <a:ext cx="2164195" cy="86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mputer script on a screen">
            <a:extLst>
              <a:ext uri="{FF2B5EF4-FFF2-40B4-BE49-F238E27FC236}">
                <a16:creationId xmlns:a16="http://schemas.microsoft.com/office/drawing/2014/main" id="{61829B29-4753-A21B-DB4C-8DA3C1EA3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A5E39-59A2-9059-1970-F644269ED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935705"/>
            <a:ext cx="3851123" cy="1320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736407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F8B532-C5A1-FF5B-6504-59DAC5D3A0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64523"/>
              </p:ext>
            </p:extLst>
          </p:nvPr>
        </p:nvGraphicFramePr>
        <p:xfrm>
          <a:off x="677863" y="629920"/>
          <a:ext cx="8596312" cy="5412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4474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climbing up a ladder&#10;&#10;Description automatically generated">
            <a:extLst>
              <a:ext uri="{FF2B5EF4-FFF2-40B4-BE49-F238E27FC236}">
                <a16:creationId xmlns:a16="http://schemas.microsoft.com/office/drawing/2014/main" id="{C9A5892F-F049-85DD-0FB5-000BA67BE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1" t="15955" r="1" b="884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8B70C-CC63-A79A-F4C5-D30909AF4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Challenges and Learnings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51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033BA-324B-F139-2263-E35C0191C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6800"/>
            <a:ext cx="4006426" cy="497456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	     </a:t>
            </a:r>
            <a:r>
              <a:rPr lang="en-US" sz="3200">
                <a:solidFill>
                  <a:schemeClr val="accent2"/>
                </a:solidFill>
              </a:rPr>
              <a:t>Challenges</a:t>
            </a:r>
          </a:p>
          <a:p>
            <a:r>
              <a:rPr lang="en-US"/>
              <a:t>Complex Business Logic</a:t>
            </a:r>
          </a:p>
          <a:p>
            <a:r>
              <a:rPr lang="en-US"/>
              <a:t>Concurrency</a:t>
            </a:r>
          </a:p>
          <a:p>
            <a:r>
              <a:rPr lang="en-US"/>
              <a:t>Scalability</a:t>
            </a:r>
          </a:p>
          <a:p>
            <a:r>
              <a:rPr lang="en-US"/>
              <a:t>User Experience</a:t>
            </a:r>
          </a:p>
          <a:p>
            <a:r>
              <a:rPr lang="en-US"/>
              <a:t>Data Security</a:t>
            </a:r>
          </a:p>
          <a:p>
            <a:r>
              <a:rPr lang="en-US"/>
              <a:t>Testing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24CEAA-1445-3586-15A0-B5135AF7F5D4}"/>
              </a:ext>
            </a:extLst>
          </p:cNvPr>
          <p:cNvSpPr txBox="1">
            <a:spLocks/>
          </p:cNvSpPr>
          <p:nvPr/>
        </p:nvSpPr>
        <p:spPr>
          <a:xfrm>
            <a:off x="4683760" y="1066799"/>
            <a:ext cx="4006426" cy="497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/>
              <a:t>	     </a:t>
            </a:r>
            <a:r>
              <a:rPr lang="en-US" sz="3200">
                <a:solidFill>
                  <a:schemeClr val="accent2"/>
                </a:solidFill>
              </a:rPr>
              <a:t>Learnings</a:t>
            </a:r>
          </a:p>
          <a:p>
            <a:r>
              <a:rPr lang="en-US"/>
              <a:t>Software Architecture</a:t>
            </a:r>
          </a:p>
          <a:p>
            <a:r>
              <a:rPr lang="en-US"/>
              <a:t>Database Design</a:t>
            </a:r>
          </a:p>
          <a:p>
            <a:r>
              <a:rPr lang="en-US"/>
              <a:t>User-Centered Design</a:t>
            </a:r>
          </a:p>
          <a:p>
            <a:r>
              <a:rPr lang="en-US"/>
              <a:t>Version Control</a:t>
            </a:r>
          </a:p>
          <a:p>
            <a:r>
              <a:rPr lang="en-US"/>
              <a:t>Communication</a:t>
            </a:r>
          </a:p>
          <a:p>
            <a:r>
              <a:rPr lang="en-US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382450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82CC-7FC6-81D1-8051-1DAD1C38C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D9303-82CC-B02C-E2D7-2AE038595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Sponsors</a:t>
            </a:r>
          </a:p>
          <a:p>
            <a:pPr lvl="1">
              <a:buFont typeface="Wingdings" charset="2"/>
              <a:buChar char="Ø"/>
            </a:pPr>
            <a:r>
              <a:rPr lang="en-US"/>
              <a:t>Wibmo – A PayU Company</a:t>
            </a:r>
          </a:p>
          <a:p>
            <a:pPr marL="457200" indent="-457200">
              <a:buAutoNum type="arabicPeriod"/>
            </a:pPr>
            <a:r>
              <a:rPr lang="en-US"/>
              <a:t>SME’s</a:t>
            </a:r>
          </a:p>
          <a:p>
            <a:pPr lvl="1">
              <a:buFont typeface="Wingdings" charset="2"/>
              <a:buChar char="Ø"/>
            </a:pPr>
            <a:r>
              <a:rPr lang="en-US"/>
              <a:t>Amit Balyan</a:t>
            </a:r>
          </a:p>
          <a:p>
            <a:pPr marL="171450" indent="-457200">
              <a:buAutoNum type="arabicPeriod"/>
            </a:pPr>
            <a:r>
              <a:rPr lang="en-US"/>
              <a:t>HR and others</a:t>
            </a:r>
          </a:p>
          <a:p>
            <a:pPr lvl="1">
              <a:buFont typeface="Wingdings" charset="2"/>
              <a:buChar char="Ø"/>
            </a:pPr>
            <a:r>
              <a:rPr lang="en-US"/>
              <a:t>Anvita Rai</a:t>
            </a:r>
          </a:p>
        </p:txBody>
      </p:sp>
      <p:pic>
        <p:nvPicPr>
          <p:cNvPr id="7" name="Picture 6" descr="A group of colorful people connected to each other&#10;&#10;Description automatically generated">
            <a:extLst>
              <a:ext uri="{FF2B5EF4-FFF2-40B4-BE49-F238E27FC236}">
                <a16:creationId xmlns:a16="http://schemas.microsoft.com/office/drawing/2014/main" id="{428E4248-DE50-5C5B-CF5A-ED519551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5" r="18333" b="1"/>
          <a:stretch/>
        </p:blipFill>
        <p:spPr>
          <a:xfrm>
            <a:off x="4654035" y="1529284"/>
            <a:ext cx="4602747" cy="32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9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5DB5B7D-F3D2-9D8D-9BFE-ABE799ED2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833" r="-1" b="7387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9DF19-1F2D-9BAC-3D09-026C90672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Demo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8542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erson with a question mark on his head&#10;&#10;Description automatically generated">
            <a:extLst>
              <a:ext uri="{FF2B5EF4-FFF2-40B4-BE49-F238E27FC236}">
                <a16:creationId xmlns:a16="http://schemas.microsoft.com/office/drawing/2014/main" id="{F5DA98DE-9A40-F7FE-D991-543A486DE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11027" r="-1" b="15716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C9777-DF42-615A-8A95-32053A0BC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Questions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6648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321F0C7-B40D-D49D-026D-9CEE900C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r="156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C2136B-77EC-41E9-BDB6-58A4AE142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33800"/>
            <a:ext cx="762000" cy="3124200"/>
          </a:xfrm>
          <a:custGeom>
            <a:avLst/>
            <a:gdLst>
              <a:gd name="connsiteX0" fmla="*/ 0 w 762000"/>
              <a:gd name="connsiteY0" fmla="*/ 0 h 3124200"/>
              <a:gd name="connsiteX1" fmla="*/ 762000 w 762000"/>
              <a:gd name="connsiteY1" fmla="*/ 3124200 h 3124200"/>
              <a:gd name="connsiteX2" fmla="*/ 0 w 762000"/>
              <a:gd name="connsiteY2" fmla="*/ 312420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0" h="3124200">
                <a:moveTo>
                  <a:pt x="0" y="0"/>
                </a:moveTo>
                <a:lnTo>
                  <a:pt x="762000" y="3124200"/>
                </a:lnTo>
                <a:lnTo>
                  <a:pt x="0" y="3124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5891F3-A5E2-4418-8950-25FA2B731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274002" y="4502552"/>
            <a:ext cx="2917998" cy="2355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B1FCEB1-A7E1-417C-A7EF-AA30D5A08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3500" y="-16625"/>
            <a:ext cx="2667482" cy="6874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FBCF2A6-1F18-4B68-B5D2-5B763ED4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2923" y="-16625"/>
            <a:ext cx="1269077" cy="6874625"/>
          </a:xfrm>
          <a:custGeom>
            <a:avLst/>
            <a:gdLst>
              <a:gd name="connsiteX0" fmla="*/ 714894 w 1269077"/>
              <a:gd name="connsiteY0" fmla="*/ 0 h 6874625"/>
              <a:gd name="connsiteX1" fmla="*/ 1269077 w 1269077"/>
              <a:gd name="connsiteY1" fmla="*/ 16625 h 6874625"/>
              <a:gd name="connsiteX2" fmla="*/ 1269077 w 1269077"/>
              <a:gd name="connsiteY2" fmla="*/ 6874625 h 6874625"/>
              <a:gd name="connsiteX3" fmla="*/ 0 w 1269077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077" h="6874625">
                <a:moveTo>
                  <a:pt x="714894" y="0"/>
                </a:moveTo>
                <a:lnTo>
                  <a:pt x="1269077" y="16625"/>
                </a:lnTo>
                <a:lnTo>
                  <a:pt x="1269077" y="6874625"/>
                </a:lnTo>
                <a:lnTo>
                  <a:pt x="0" y="6874625"/>
                </a:ln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F3A27FB-A693-4A75-951E-0C77CD98F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374" y="-16624"/>
            <a:ext cx="1983626" cy="6874625"/>
          </a:xfrm>
          <a:custGeom>
            <a:avLst/>
            <a:gdLst>
              <a:gd name="connsiteX0" fmla="*/ 0 w 1983626"/>
              <a:gd name="connsiteY0" fmla="*/ 0 h 6874625"/>
              <a:gd name="connsiteX1" fmla="*/ 1983626 w 1983626"/>
              <a:gd name="connsiteY1" fmla="*/ 0 h 6874625"/>
              <a:gd name="connsiteX2" fmla="*/ 1983626 w 1983626"/>
              <a:gd name="connsiteY2" fmla="*/ 6874625 h 6874625"/>
              <a:gd name="connsiteX3" fmla="*/ 1522181 w 1983626"/>
              <a:gd name="connsiteY3" fmla="*/ 6874625 h 687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3626" h="6874625">
                <a:moveTo>
                  <a:pt x="0" y="0"/>
                </a:moveTo>
                <a:lnTo>
                  <a:pt x="1983626" y="0"/>
                </a:lnTo>
                <a:lnTo>
                  <a:pt x="1983626" y="6874625"/>
                </a:lnTo>
                <a:lnTo>
                  <a:pt x="1522181" y="6874625"/>
                </a:ln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7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ree download | artificial, intelligence concept, binary, numbers ...">
            <a:extLst>
              <a:ext uri="{FF2B5EF4-FFF2-40B4-BE49-F238E27FC236}">
                <a16:creationId xmlns:a16="http://schemas.microsoft.com/office/drawing/2014/main" id="{CC6AA89C-B9D0-5EF6-30B2-3D3D9B9ED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61" r="1812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E4AC6-D7F4-A33B-B37A-18092947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Our Vision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1F59A1-8BB2-BF3E-3F71-8860E2337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159" y="2011737"/>
            <a:ext cx="4151911" cy="4281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>
                <a:ea typeface="+mn-lt"/>
                <a:cs typeface="+mn-lt"/>
              </a:rPr>
              <a:t>A highly scalable and efficient Course Registration System, integrated with various powerful tools like </a:t>
            </a:r>
            <a:r>
              <a:rPr lang="en-US" sz="1700" err="1">
                <a:ea typeface="+mn-lt"/>
                <a:cs typeface="+mn-lt"/>
              </a:rPr>
              <a:t>SpringBoot</a:t>
            </a:r>
            <a:r>
              <a:rPr lang="en-US" sz="1700">
                <a:ea typeface="+mn-lt"/>
                <a:cs typeface="+mn-lt"/>
              </a:rPr>
              <a:t> REST, JPA, JWT, Apache Kafka and Redis in the backend which can be seamlessly migrated to frontend </a:t>
            </a:r>
            <a:r>
              <a:rPr lang="en-US" sz="1700" err="1">
                <a:ea typeface="+mn-lt"/>
                <a:cs typeface="+mn-lt"/>
              </a:rPr>
              <a:t>ui-ux</a:t>
            </a:r>
            <a:r>
              <a:rPr lang="en-US" sz="1700">
                <a:ea typeface="+mn-lt"/>
                <a:cs typeface="+mn-lt"/>
              </a:rPr>
              <a:t> frameworks and the microservices involved can also be extended to other backend frameworks.</a:t>
            </a:r>
            <a:endParaRPr lang="en-US" sz="1700"/>
          </a:p>
          <a:p>
            <a:pPr>
              <a:lnSpc>
                <a:spcPct val="90000"/>
              </a:lnSpc>
            </a:pPr>
            <a:endParaRPr lang="en-US" sz="170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215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8254-9CDB-6782-AC15-83BC4373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334586" cy="1320800"/>
          </a:xfrm>
        </p:spPr>
        <p:txBody>
          <a:bodyPr/>
          <a:lstStyle/>
          <a:p>
            <a:r>
              <a:rPr lang="en-US"/>
              <a:t>5 Weeks of Training + Project Demo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91DAE6-9B26-2E36-0796-977EB106B8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96729"/>
              </p:ext>
            </p:extLst>
          </p:nvPr>
        </p:nvGraphicFramePr>
        <p:xfrm>
          <a:off x="677863" y="1625600"/>
          <a:ext cx="8596312" cy="4416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703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67CA9-0FF4-133D-BB24-F4FA3790B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31" y="3693159"/>
            <a:ext cx="3305213" cy="6604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8C6D3A-E488-D8D4-B7D8-FA819CF8F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5894118"/>
              </p:ext>
            </p:extLst>
          </p:nvPr>
        </p:nvGraphicFramePr>
        <p:xfrm>
          <a:off x="186431" y="111760"/>
          <a:ext cx="8596312" cy="324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41D6D36-B2AC-3D98-061E-2F9B9249C2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997476"/>
              </p:ext>
            </p:extLst>
          </p:nvPr>
        </p:nvGraphicFramePr>
        <p:xfrm>
          <a:off x="2323427" y="3352800"/>
          <a:ext cx="8596312" cy="324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72FA9E9-C5B9-83B0-7D37-9E96B09A4554}"/>
              </a:ext>
            </a:extLst>
          </p:cNvPr>
          <p:cNvGrpSpPr/>
          <p:nvPr/>
        </p:nvGrpSpPr>
        <p:grpSpPr>
          <a:xfrm>
            <a:off x="6621583" y="3020802"/>
            <a:ext cx="650057" cy="484399"/>
            <a:chOff x="6038438" y="2157200"/>
            <a:chExt cx="650057" cy="484399"/>
          </a:xfrm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A0F0E807-5299-3D77-D862-6858641DF464}"/>
                </a:ext>
              </a:extLst>
            </p:cNvPr>
            <p:cNvSpPr/>
            <p:nvPr/>
          </p:nvSpPr>
          <p:spPr>
            <a:xfrm>
              <a:off x="6038438" y="2157200"/>
              <a:ext cx="650057" cy="484399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Arrow: Down 4">
              <a:extLst>
                <a:ext uri="{FF2B5EF4-FFF2-40B4-BE49-F238E27FC236}">
                  <a16:creationId xmlns:a16="http://schemas.microsoft.com/office/drawing/2014/main" id="{1387E1D7-E7A5-ED08-3EB4-309CD8E18F57}"/>
                </a:ext>
              </a:extLst>
            </p:cNvPr>
            <p:cNvSpPr txBox="1"/>
            <p:nvPr/>
          </p:nvSpPr>
          <p:spPr>
            <a:xfrm>
              <a:off x="6184701" y="2157200"/>
              <a:ext cx="357531" cy="3645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47612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yellow pin on a road&#10;&#10;Description automatically generated">
            <a:extLst>
              <a:ext uri="{FF2B5EF4-FFF2-40B4-BE49-F238E27FC236}">
                <a16:creationId xmlns:a16="http://schemas.microsoft.com/office/drawing/2014/main" id="{7AD580A5-168C-6B47-7766-D55B8A4C0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9627" b="2180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1E113-E4D3-DAE5-3C8C-79A4739F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Our Journey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887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10F150-BA35-B607-C4F8-1132F2246B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126082"/>
              </p:ext>
            </p:extLst>
          </p:nvPr>
        </p:nvGraphicFramePr>
        <p:xfrm>
          <a:off x="518160" y="589280"/>
          <a:ext cx="9570720" cy="603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D999E7D-7E5F-7889-7572-55883E5D84D8}"/>
              </a:ext>
            </a:extLst>
          </p:cNvPr>
          <p:cNvSpPr/>
          <p:nvPr/>
        </p:nvSpPr>
        <p:spPr>
          <a:xfrm rot="20807115">
            <a:off x="1376523" y="5040843"/>
            <a:ext cx="20012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6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C72E9-D44F-E078-5EA9-278B50DE94A8}"/>
              </a:ext>
            </a:extLst>
          </p:cNvPr>
          <p:cNvSpPr/>
          <p:nvPr/>
        </p:nvSpPr>
        <p:spPr>
          <a:xfrm rot="20462905">
            <a:off x="3012285" y="4495001"/>
            <a:ext cx="20012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60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D9C2A-52A8-37F2-1087-7D2873D1CA70}"/>
              </a:ext>
            </a:extLst>
          </p:cNvPr>
          <p:cNvSpPr/>
          <p:nvPr/>
        </p:nvSpPr>
        <p:spPr>
          <a:xfrm rot="20462905">
            <a:off x="3587839" y="3545364"/>
            <a:ext cx="20012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6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E40BA7-FAFE-6624-1547-4AE5003060E2}"/>
              </a:ext>
            </a:extLst>
          </p:cNvPr>
          <p:cNvSpPr/>
          <p:nvPr/>
        </p:nvSpPr>
        <p:spPr>
          <a:xfrm rot="20462905">
            <a:off x="4094013" y="2561804"/>
            <a:ext cx="20012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6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D06FBC-AB68-95CC-786B-D279729848FC}"/>
              </a:ext>
            </a:extLst>
          </p:cNvPr>
          <p:cNvSpPr/>
          <p:nvPr/>
        </p:nvSpPr>
        <p:spPr>
          <a:xfrm rot="20462905">
            <a:off x="4302893" y="1403564"/>
            <a:ext cx="20012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endParaRPr lang="en-US" sz="16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21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 looking at computer">
            <a:extLst>
              <a:ext uri="{FF2B5EF4-FFF2-40B4-BE49-F238E27FC236}">
                <a16:creationId xmlns:a16="http://schemas.microsoft.com/office/drawing/2014/main" id="{54042B64-6121-39F0-E3C9-A9425EF9A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4" r="30408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5875C-CC0C-A2B5-A990-7EA4F37F1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935705"/>
            <a:ext cx="3851123" cy="1320800"/>
          </a:xfrm>
        </p:spPr>
        <p:txBody>
          <a:bodyPr>
            <a:normAutofit/>
          </a:bodyPr>
          <a:lstStyle/>
          <a:p>
            <a:r>
              <a:rPr lang="en-US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699935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6020B705-CE10-B901-EDF7-BD1F3934B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565" y="3315738"/>
            <a:ext cx="2642764" cy="23781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A2C543-88AB-D25F-0393-CCD93A722613}"/>
              </a:ext>
            </a:extLst>
          </p:cNvPr>
          <p:cNvSpPr/>
          <p:nvPr/>
        </p:nvSpPr>
        <p:spPr>
          <a:xfrm>
            <a:off x="4943142" y="5876410"/>
            <a:ext cx="3459793" cy="707886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2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 Kumar Raj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000"/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(Developer in REST Services)</a:t>
            </a:r>
            <a:endParaRPr lang="en-US" sz="2000"/>
          </a:p>
        </p:txBody>
      </p:sp>
      <p:pic>
        <p:nvPicPr>
          <p:cNvPr id="18" name="Picture 1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91BFDB58-9175-D470-D6F9-11645F283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920" y="116436"/>
            <a:ext cx="2831409" cy="23640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02F4BD-1ED6-8477-D65F-E46E2616283B}"/>
              </a:ext>
            </a:extLst>
          </p:cNvPr>
          <p:cNvSpPr txBox="1"/>
          <p:nvPr/>
        </p:nvSpPr>
        <p:spPr>
          <a:xfrm>
            <a:off x="-105434" y="2462220"/>
            <a:ext cx="4942156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Veda Sree </a:t>
            </a:r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(Microservices Design Expert)</a:t>
            </a: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FB7733-020C-D814-C9F7-0EFBB1A13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3" r="5253"/>
          <a:stretch/>
        </p:blipFill>
        <p:spPr>
          <a:xfrm>
            <a:off x="1180230" y="3500700"/>
            <a:ext cx="2370827" cy="21932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Media">
            <a:extLst>
              <a:ext uri="{FF2B5EF4-FFF2-40B4-BE49-F238E27FC236}">
                <a16:creationId xmlns:a16="http://schemas.microsoft.com/office/drawing/2014/main" id="{E3F602BE-0BC4-C4A1-C0FF-6142B4966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96" y="101649"/>
            <a:ext cx="2711697" cy="23640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74CBC1-2971-870E-3B51-C01705A43856}"/>
              </a:ext>
            </a:extLst>
          </p:cNvPr>
          <p:cNvSpPr txBox="1"/>
          <p:nvPr/>
        </p:nvSpPr>
        <p:spPr>
          <a:xfrm>
            <a:off x="4226560" y="2480490"/>
            <a:ext cx="43484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Parth </a:t>
            </a:r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Patel </a:t>
            </a:r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(Git and Message-queue Specialist) </a:t>
            </a: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B84FB8-F860-B999-FD9C-89B01A140992}"/>
              </a:ext>
            </a:extLst>
          </p:cNvPr>
          <p:cNvSpPr/>
          <p:nvPr/>
        </p:nvSpPr>
        <p:spPr>
          <a:xfrm>
            <a:off x="898284" y="5876410"/>
            <a:ext cx="28232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Abhay Prakash </a:t>
            </a:r>
          </a:p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</a:rPr>
              <a:t>(QA – Testing)</a:t>
            </a:r>
            <a:endParaRPr lang="en-US" sz="2000" b="0" cap="none" spc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99734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Facet</vt:lpstr>
      <vt:lpstr>Wibmo  (A PayU Company)</vt:lpstr>
      <vt:lpstr>Stakeholders</vt:lpstr>
      <vt:lpstr>Our Vision</vt:lpstr>
      <vt:lpstr>5 Weeks of Training + Project Demo</vt:lpstr>
      <vt:lpstr>Agenda</vt:lpstr>
      <vt:lpstr>Our Journey</vt:lpstr>
      <vt:lpstr>PowerPoint Presentation</vt:lpstr>
      <vt:lpstr>Our Team</vt:lpstr>
      <vt:lpstr>PowerPoint Presentation</vt:lpstr>
      <vt:lpstr>Team Structure</vt:lpstr>
      <vt:lpstr>Project Goals</vt:lpstr>
      <vt:lpstr>Engineering Practices</vt:lpstr>
      <vt:lpstr>PowerPoint Presentation</vt:lpstr>
      <vt:lpstr>Tech Stack</vt:lpstr>
      <vt:lpstr>PowerPoint Presentation</vt:lpstr>
      <vt:lpstr>Development</vt:lpstr>
      <vt:lpstr>PowerPoint Presentation</vt:lpstr>
      <vt:lpstr>Challenges and Learnings</vt:lpstr>
      <vt:lpstr>PowerPoint Presentation</vt:lpstr>
      <vt:lpstr>Demo</vt:lpstr>
      <vt:lpstr>Questions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Wibmo  (A PayU Company)</dc:title>
  <dc:creator>Raj Kumar Raj</dc:creator>
  <cp:revision>3</cp:revision>
  <dcterms:created xsi:type="dcterms:W3CDTF">2023-09-06T14:56:35Z</dcterms:created>
  <dcterms:modified xsi:type="dcterms:W3CDTF">2023-09-07T16:15:02Z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2730bbf-27c4-4f9b-896e-7ec84e29dd64_Enabled">
    <vt:lpwstr>true</vt:lpwstr>
  </property>
  <property fmtid="{D5CDD505-2E9C-101B-9397-08002B2CF9AE}" pid="3" name="MSIP_Label_c2730bbf-27c4-4f9b-896e-7ec84e29dd64_SetDate">
    <vt:lpwstr>2023-09-06T18:55:33Z</vt:lpwstr>
  </property>
  <property fmtid="{D5CDD505-2E9C-101B-9397-08002B2CF9AE}" pid="4" name="MSIP_Label_c2730bbf-27c4-4f9b-896e-7ec84e29dd64_Method">
    <vt:lpwstr>Privileged</vt:lpwstr>
  </property>
  <property fmtid="{D5CDD505-2E9C-101B-9397-08002B2CF9AE}" pid="5" name="MSIP_Label_c2730bbf-27c4-4f9b-896e-7ec84e29dd64_Name">
    <vt:lpwstr>Public</vt:lpwstr>
  </property>
  <property fmtid="{D5CDD505-2E9C-101B-9397-08002B2CF9AE}" pid="6" name="MSIP_Label_c2730bbf-27c4-4f9b-896e-7ec84e29dd64_SiteId">
    <vt:lpwstr>c19513ec-e3d9-4634-855e-d6d6e585eadf</vt:lpwstr>
  </property>
  <property fmtid="{D5CDD505-2E9C-101B-9397-08002B2CF9AE}" pid="7" name="MSIP_Label_c2730bbf-27c4-4f9b-896e-7ec84e29dd64_ActionId">
    <vt:lpwstr>0b99c458-c176-45f9-aaef-b98cdab63e0c</vt:lpwstr>
  </property>
  <property fmtid="{D5CDD505-2E9C-101B-9397-08002B2CF9AE}" pid="8" name="MSIP_Label_c2730bbf-27c4-4f9b-896e-7ec84e29dd64_ContentBits">
    <vt:lpwstr>0</vt:lpwstr>
  </property>
</Properties>
</file>